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1"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4" r:id="rId50"/>
    <p:sldId id="333"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EE90"/>
    <a:srgbClr val="8CABB5"/>
    <a:srgbClr val="454D4F"/>
    <a:srgbClr val="0948CB"/>
    <a:srgbClr val="0B49CB"/>
    <a:srgbClr val="F2F4F8"/>
    <a:srgbClr val="1C7DDB"/>
    <a:srgbClr val="121619"/>
    <a:srgbClr val="F2F2F2"/>
    <a:srgbClr val="145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1085A-5B6D-4BDF-B387-B370E471541C}" v="71" dt="2024-06-17T17:25:11.88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3779" autoAdjust="0"/>
  </p:normalViewPr>
  <p:slideViewPr>
    <p:cSldViewPr snapToGrid="0" snapToObjects="1">
      <p:cViewPr varScale="1">
        <p:scale>
          <a:sx n="67" d="100"/>
          <a:sy n="67" d="100"/>
        </p:scale>
        <p:origin x="326" y="48"/>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ner, Mark (NIH/CSR) [E]" userId="a256c6a8-5be8-4382-86fa-7d94b19b946d" providerId="ADAL" clId="{1041085A-5B6D-4BDF-B387-B370E471541C}"/>
    <pc:docChg chg="undo custSel addSld delSld modSld">
      <pc:chgData name="Lindner, Mark (NIH/CSR) [E]" userId="a256c6a8-5be8-4382-86fa-7d94b19b946d" providerId="ADAL" clId="{1041085A-5B6D-4BDF-B387-B370E471541C}" dt="2024-06-17T17:25:54.675" v="23676" actId="6549"/>
      <pc:docMkLst>
        <pc:docMk/>
      </pc:docMkLst>
      <pc:sldChg chg="addSp delSp modSp mod">
        <pc:chgData name="Lindner, Mark (NIH/CSR) [E]" userId="a256c6a8-5be8-4382-86fa-7d94b19b946d" providerId="ADAL" clId="{1041085A-5B6D-4BDF-B387-B370E471541C}" dt="2024-06-17T14:57:53.721" v="22436" actId="6549"/>
        <pc:sldMkLst>
          <pc:docMk/>
          <pc:sldMk cId="1553432724" sldId="262"/>
        </pc:sldMkLst>
        <pc:spChg chg="add del">
          <ac:chgData name="Lindner, Mark (NIH/CSR) [E]" userId="a256c6a8-5be8-4382-86fa-7d94b19b946d" providerId="ADAL" clId="{1041085A-5B6D-4BDF-B387-B370E471541C}" dt="2024-06-17T14:48:21.502" v="22164"/>
          <ac:spMkLst>
            <pc:docMk/>
            <pc:sldMk cId="1553432724" sldId="262"/>
            <ac:spMk id="3" creationId="{97BFDA27-3A04-BA25-137A-BA44A7E852E6}"/>
          </ac:spMkLst>
        </pc:spChg>
        <pc:spChg chg="mod">
          <ac:chgData name="Lindner, Mark (NIH/CSR) [E]" userId="a256c6a8-5be8-4382-86fa-7d94b19b946d" providerId="ADAL" clId="{1041085A-5B6D-4BDF-B387-B370E471541C}" dt="2024-06-17T02:57:18.943" v="20398"/>
          <ac:spMkLst>
            <pc:docMk/>
            <pc:sldMk cId="1553432724" sldId="262"/>
            <ac:spMk id="4" creationId="{B892CF01-5F8F-9D43-96B9-A581954BA94A}"/>
          </ac:spMkLst>
        </pc:spChg>
        <pc:spChg chg="mod">
          <ac:chgData name="Lindner, Mark (NIH/CSR) [E]" userId="a256c6a8-5be8-4382-86fa-7d94b19b946d" providerId="ADAL" clId="{1041085A-5B6D-4BDF-B387-B370E471541C}" dt="2024-06-17T14:57:53.721" v="22436" actId="6549"/>
          <ac:spMkLst>
            <pc:docMk/>
            <pc:sldMk cId="1553432724" sldId="262"/>
            <ac:spMk id="7" creationId="{0BFEC426-B615-E549-83E5-140FD588BC64}"/>
          </ac:spMkLst>
        </pc:spChg>
        <pc:picChg chg="add mod">
          <ac:chgData name="Lindner, Mark (NIH/CSR) [E]" userId="a256c6a8-5be8-4382-86fa-7d94b19b946d" providerId="ADAL" clId="{1041085A-5B6D-4BDF-B387-B370E471541C}" dt="2024-06-17T14:57:28.791" v="22434" actId="1076"/>
          <ac:picMkLst>
            <pc:docMk/>
            <pc:sldMk cId="1553432724" sldId="262"/>
            <ac:picMk id="2" creationId="{2C04E508-2843-B2F2-7B1E-BF6100D93E55}"/>
          </ac:picMkLst>
        </pc:picChg>
      </pc:sldChg>
      <pc:sldChg chg="del">
        <pc:chgData name="Lindner, Mark (NIH/CSR) [E]" userId="a256c6a8-5be8-4382-86fa-7d94b19b946d" providerId="ADAL" clId="{1041085A-5B6D-4BDF-B387-B370E471541C}" dt="2024-06-17T02:41:38.270" v="20372" actId="47"/>
        <pc:sldMkLst>
          <pc:docMk/>
          <pc:sldMk cId="3288665831" sldId="263"/>
        </pc:sldMkLst>
      </pc:sldChg>
      <pc:sldChg chg="modSp mod">
        <pc:chgData name="Lindner, Mark (NIH/CSR) [E]" userId="a256c6a8-5be8-4382-86fa-7d94b19b946d" providerId="ADAL" clId="{1041085A-5B6D-4BDF-B387-B370E471541C}" dt="2024-06-17T02:57:18.943" v="20398"/>
        <pc:sldMkLst>
          <pc:docMk/>
          <pc:sldMk cId="2987552906" sldId="264"/>
        </pc:sldMkLst>
        <pc:spChg chg="mod">
          <ac:chgData name="Lindner, Mark (NIH/CSR) [E]" userId="a256c6a8-5be8-4382-86fa-7d94b19b946d" providerId="ADAL" clId="{1041085A-5B6D-4BDF-B387-B370E471541C}" dt="2024-06-15T05:16:54.621" v="5818" actId="14100"/>
          <ac:spMkLst>
            <pc:docMk/>
            <pc:sldMk cId="2987552906" sldId="264"/>
            <ac:spMk id="2" creationId="{D14F3A25-17B9-69C9-B91F-864473174E12}"/>
          </ac:spMkLst>
        </pc:spChg>
        <pc:spChg chg="mod">
          <ac:chgData name="Lindner, Mark (NIH/CSR) [E]" userId="a256c6a8-5be8-4382-86fa-7d94b19b946d" providerId="ADAL" clId="{1041085A-5B6D-4BDF-B387-B370E471541C}" dt="2024-06-13T19:18:07.402" v="1836" actId="1038"/>
          <ac:spMkLst>
            <pc:docMk/>
            <pc:sldMk cId="2987552906" sldId="264"/>
            <ac:spMk id="3" creationId="{FE109F89-643B-826E-8D4D-28D1F8D082F6}"/>
          </ac:spMkLst>
        </pc:spChg>
        <pc:spChg chg="mod">
          <ac:chgData name="Lindner, Mark (NIH/CSR) [E]" userId="a256c6a8-5be8-4382-86fa-7d94b19b946d" providerId="ADAL" clId="{1041085A-5B6D-4BDF-B387-B370E471541C}" dt="2024-06-17T02:57:18.943" v="20398"/>
          <ac:spMkLst>
            <pc:docMk/>
            <pc:sldMk cId="2987552906" sldId="264"/>
            <ac:spMk id="4" creationId="{EE021CA9-7CB7-1046-8FA0-21F127C19A59}"/>
          </ac:spMkLst>
        </pc:spChg>
        <pc:spChg chg="mod">
          <ac:chgData name="Lindner, Mark (NIH/CSR) [E]" userId="a256c6a8-5be8-4382-86fa-7d94b19b946d" providerId="ADAL" clId="{1041085A-5B6D-4BDF-B387-B370E471541C}" dt="2024-06-13T19:18:07.402" v="1836" actId="1038"/>
          <ac:spMkLst>
            <pc:docMk/>
            <pc:sldMk cId="2987552906" sldId="264"/>
            <ac:spMk id="6" creationId="{81A865A7-B912-32F0-66FB-D0712788E112}"/>
          </ac:spMkLst>
        </pc:spChg>
        <pc:spChg chg="mod">
          <ac:chgData name="Lindner, Mark (NIH/CSR) [E]" userId="a256c6a8-5be8-4382-86fa-7d94b19b946d" providerId="ADAL" clId="{1041085A-5B6D-4BDF-B387-B370E471541C}" dt="2024-06-13T19:18:07.402" v="1836" actId="1038"/>
          <ac:spMkLst>
            <pc:docMk/>
            <pc:sldMk cId="2987552906" sldId="264"/>
            <ac:spMk id="7" creationId="{6183DC0A-EE44-9D81-BC14-8C01B2925409}"/>
          </ac:spMkLst>
        </pc:spChg>
        <pc:spChg chg="mod">
          <ac:chgData name="Lindner, Mark (NIH/CSR) [E]" userId="a256c6a8-5be8-4382-86fa-7d94b19b946d" providerId="ADAL" clId="{1041085A-5B6D-4BDF-B387-B370E471541C}" dt="2024-06-13T19:18:07.402" v="1836" actId="1038"/>
          <ac:spMkLst>
            <pc:docMk/>
            <pc:sldMk cId="2987552906" sldId="264"/>
            <ac:spMk id="9" creationId="{CF955279-40C2-2F4C-D8E3-7C0BD0310637}"/>
          </ac:spMkLst>
        </pc:spChg>
        <pc:spChg chg="mod">
          <ac:chgData name="Lindner, Mark (NIH/CSR) [E]" userId="a256c6a8-5be8-4382-86fa-7d94b19b946d" providerId="ADAL" clId="{1041085A-5B6D-4BDF-B387-B370E471541C}" dt="2024-06-13T19:18:07.402" v="1836" actId="1038"/>
          <ac:spMkLst>
            <pc:docMk/>
            <pc:sldMk cId="2987552906" sldId="264"/>
            <ac:spMk id="10" creationId="{A048CA72-D03E-5CAA-1E9A-01CA05D2B92F}"/>
          </ac:spMkLst>
        </pc:spChg>
        <pc:spChg chg="mod">
          <ac:chgData name="Lindner, Mark (NIH/CSR) [E]" userId="a256c6a8-5be8-4382-86fa-7d94b19b946d" providerId="ADAL" clId="{1041085A-5B6D-4BDF-B387-B370E471541C}" dt="2024-06-13T19:18:07.402" v="1836" actId="1038"/>
          <ac:spMkLst>
            <pc:docMk/>
            <pc:sldMk cId="2987552906" sldId="264"/>
            <ac:spMk id="11" creationId="{7AF5BCA3-F19B-AE0D-9168-E96E29339E14}"/>
          </ac:spMkLst>
        </pc:spChg>
        <pc:spChg chg="mod">
          <ac:chgData name="Lindner, Mark (NIH/CSR) [E]" userId="a256c6a8-5be8-4382-86fa-7d94b19b946d" providerId="ADAL" clId="{1041085A-5B6D-4BDF-B387-B370E471541C}" dt="2024-06-13T19:18:07.402" v="1836" actId="1038"/>
          <ac:spMkLst>
            <pc:docMk/>
            <pc:sldMk cId="2987552906" sldId="264"/>
            <ac:spMk id="12" creationId="{5BBFF026-77AD-0F95-F20E-E253D3E8CC64}"/>
          </ac:spMkLst>
        </pc:spChg>
        <pc:spChg chg="mod">
          <ac:chgData name="Lindner, Mark (NIH/CSR) [E]" userId="a256c6a8-5be8-4382-86fa-7d94b19b946d" providerId="ADAL" clId="{1041085A-5B6D-4BDF-B387-B370E471541C}" dt="2024-06-13T19:18:07.402" v="1836" actId="1038"/>
          <ac:spMkLst>
            <pc:docMk/>
            <pc:sldMk cId="2987552906" sldId="264"/>
            <ac:spMk id="13" creationId="{ED93E374-30BB-CA8C-9F5E-328DBB44ACC9}"/>
          </ac:spMkLst>
        </pc:spChg>
        <pc:spChg chg="mod">
          <ac:chgData name="Lindner, Mark (NIH/CSR) [E]" userId="a256c6a8-5be8-4382-86fa-7d94b19b946d" providerId="ADAL" clId="{1041085A-5B6D-4BDF-B387-B370E471541C}" dt="2024-06-16T03:29:52.453" v="12036" actId="20577"/>
          <ac:spMkLst>
            <pc:docMk/>
            <pc:sldMk cId="2987552906" sldId="264"/>
            <ac:spMk id="14" creationId="{619926B6-FC9A-621E-1D02-7F38C87FE936}"/>
          </ac:spMkLst>
        </pc:spChg>
        <pc:spChg chg="mod">
          <ac:chgData name="Lindner, Mark (NIH/CSR) [E]" userId="a256c6a8-5be8-4382-86fa-7d94b19b946d" providerId="ADAL" clId="{1041085A-5B6D-4BDF-B387-B370E471541C}" dt="2024-06-13T19:18:07.402" v="1836" actId="1038"/>
          <ac:spMkLst>
            <pc:docMk/>
            <pc:sldMk cId="2987552906" sldId="264"/>
            <ac:spMk id="15" creationId="{A23ED719-5AC2-44FD-C0A9-A892C7ED0FC0}"/>
          </ac:spMkLst>
        </pc:spChg>
        <pc:spChg chg="mod">
          <ac:chgData name="Lindner, Mark (NIH/CSR) [E]" userId="a256c6a8-5be8-4382-86fa-7d94b19b946d" providerId="ADAL" clId="{1041085A-5B6D-4BDF-B387-B370E471541C}" dt="2024-06-13T19:18:07.402" v="1836" actId="1038"/>
          <ac:spMkLst>
            <pc:docMk/>
            <pc:sldMk cId="2987552906" sldId="264"/>
            <ac:spMk id="16" creationId="{E9CD746A-8186-707C-84A2-BC84A6C23A1B}"/>
          </ac:spMkLst>
        </pc:spChg>
        <pc:spChg chg="mod">
          <ac:chgData name="Lindner, Mark (NIH/CSR) [E]" userId="a256c6a8-5be8-4382-86fa-7d94b19b946d" providerId="ADAL" clId="{1041085A-5B6D-4BDF-B387-B370E471541C}" dt="2024-06-13T19:18:07.402" v="1836" actId="1038"/>
          <ac:spMkLst>
            <pc:docMk/>
            <pc:sldMk cId="2987552906" sldId="264"/>
            <ac:spMk id="17" creationId="{54CF57C5-B20F-6FAD-22CD-E17EBD14DFCC}"/>
          </ac:spMkLst>
        </pc:spChg>
        <pc:spChg chg="mod">
          <ac:chgData name="Lindner, Mark (NIH/CSR) [E]" userId="a256c6a8-5be8-4382-86fa-7d94b19b946d" providerId="ADAL" clId="{1041085A-5B6D-4BDF-B387-B370E471541C}" dt="2024-06-13T19:18:07.402" v="1836" actId="1038"/>
          <ac:spMkLst>
            <pc:docMk/>
            <pc:sldMk cId="2987552906" sldId="264"/>
            <ac:spMk id="18" creationId="{61D3EBBA-D80A-7938-D967-C26494275019}"/>
          </ac:spMkLst>
        </pc:spChg>
        <pc:spChg chg="mod">
          <ac:chgData name="Lindner, Mark (NIH/CSR) [E]" userId="a256c6a8-5be8-4382-86fa-7d94b19b946d" providerId="ADAL" clId="{1041085A-5B6D-4BDF-B387-B370E471541C}" dt="2024-06-13T19:18:07.402" v="1836" actId="1038"/>
          <ac:spMkLst>
            <pc:docMk/>
            <pc:sldMk cId="2987552906" sldId="264"/>
            <ac:spMk id="19" creationId="{78CC0C06-F90F-B64B-FD0F-C23BC77C066D}"/>
          </ac:spMkLst>
        </pc:spChg>
        <pc:spChg chg="mod">
          <ac:chgData name="Lindner, Mark (NIH/CSR) [E]" userId="a256c6a8-5be8-4382-86fa-7d94b19b946d" providerId="ADAL" clId="{1041085A-5B6D-4BDF-B387-B370E471541C}" dt="2024-06-13T19:18:07.402" v="1836" actId="1038"/>
          <ac:spMkLst>
            <pc:docMk/>
            <pc:sldMk cId="2987552906" sldId="264"/>
            <ac:spMk id="20" creationId="{3AF7B0AD-0304-1BDF-4BF8-EAC5BFFF521B}"/>
          </ac:spMkLst>
        </pc:spChg>
        <pc:spChg chg="mod">
          <ac:chgData name="Lindner, Mark (NIH/CSR) [E]" userId="a256c6a8-5be8-4382-86fa-7d94b19b946d" providerId="ADAL" clId="{1041085A-5B6D-4BDF-B387-B370E471541C}" dt="2024-06-13T19:18:07.402" v="1836" actId="1038"/>
          <ac:spMkLst>
            <pc:docMk/>
            <pc:sldMk cId="2987552906" sldId="264"/>
            <ac:spMk id="21" creationId="{36919DF6-F97D-7279-4345-417984E28A82}"/>
          </ac:spMkLst>
        </pc:spChg>
        <pc:spChg chg="mod">
          <ac:chgData name="Lindner, Mark (NIH/CSR) [E]" userId="a256c6a8-5be8-4382-86fa-7d94b19b946d" providerId="ADAL" clId="{1041085A-5B6D-4BDF-B387-B370E471541C}" dt="2024-06-13T19:18:07.402" v="1836" actId="1038"/>
          <ac:spMkLst>
            <pc:docMk/>
            <pc:sldMk cId="2987552906" sldId="264"/>
            <ac:spMk id="22" creationId="{FF9EFEC7-65FF-665A-0714-D2364A6F48C9}"/>
          </ac:spMkLst>
        </pc:spChg>
        <pc:spChg chg="mod">
          <ac:chgData name="Lindner, Mark (NIH/CSR) [E]" userId="a256c6a8-5be8-4382-86fa-7d94b19b946d" providerId="ADAL" clId="{1041085A-5B6D-4BDF-B387-B370E471541C}" dt="2024-06-13T19:18:07.402" v="1836" actId="1038"/>
          <ac:spMkLst>
            <pc:docMk/>
            <pc:sldMk cId="2987552906" sldId="264"/>
            <ac:spMk id="23" creationId="{A3D40A70-7F8C-F5E8-B0D9-F8D1BB625432}"/>
          </ac:spMkLst>
        </pc:spChg>
        <pc:spChg chg="mod">
          <ac:chgData name="Lindner, Mark (NIH/CSR) [E]" userId="a256c6a8-5be8-4382-86fa-7d94b19b946d" providerId="ADAL" clId="{1041085A-5B6D-4BDF-B387-B370E471541C}" dt="2024-06-13T19:18:07.402" v="1836" actId="1038"/>
          <ac:spMkLst>
            <pc:docMk/>
            <pc:sldMk cId="2987552906" sldId="264"/>
            <ac:spMk id="24" creationId="{49CEEE22-789E-FBEE-035E-6AA3C8C8687E}"/>
          </ac:spMkLst>
        </pc:spChg>
      </pc:sldChg>
      <pc:sldChg chg="delSp modSp mod">
        <pc:chgData name="Lindner, Mark (NIH/CSR) [E]" userId="a256c6a8-5be8-4382-86fa-7d94b19b946d" providerId="ADAL" clId="{1041085A-5B6D-4BDF-B387-B370E471541C}" dt="2024-06-17T02:57:18.943" v="20398"/>
        <pc:sldMkLst>
          <pc:docMk/>
          <pc:sldMk cId="1578726356" sldId="265"/>
        </pc:sldMkLst>
        <pc:spChg chg="mod">
          <ac:chgData name="Lindner, Mark (NIH/CSR) [E]" userId="a256c6a8-5be8-4382-86fa-7d94b19b946d" providerId="ADAL" clId="{1041085A-5B6D-4BDF-B387-B370E471541C}" dt="2024-06-13T19:56:22.833" v="1837" actId="14100"/>
          <ac:spMkLst>
            <pc:docMk/>
            <pc:sldMk cId="1578726356" sldId="265"/>
            <ac:spMk id="2" creationId="{906B0142-2117-CE67-1DBB-D847875B57D0}"/>
          </ac:spMkLst>
        </pc:spChg>
        <pc:spChg chg="mod">
          <ac:chgData name="Lindner, Mark (NIH/CSR) [E]" userId="a256c6a8-5be8-4382-86fa-7d94b19b946d" providerId="ADAL" clId="{1041085A-5B6D-4BDF-B387-B370E471541C}" dt="2024-06-13T17:32:21.081" v="1145" actId="1076"/>
          <ac:spMkLst>
            <pc:docMk/>
            <pc:sldMk cId="1578726356" sldId="265"/>
            <ac:spMk id="3" creationId="{32405FDA-CB27-4506-BA80-B7DD00CB25C5}"/>
          </ac:spMkLst>
        </pc:spChg>
        <pc:spChg chg="mod">
          <ac:chgData name="Lindner, Mark (NIH/CSR) [E]" userId="a256c6a8-5be8-4382-86fa-7d94b19b946d" providerId="ADAL" clId="{1041085A-5B6D-4BDF-B387-B370E471541C}" dt="2024-06-17T02:57:18.943" v="20398"/>
          <ac:spMkLst>
            <pc:docMk/>
            <pc:sldMk cId="1578726356" sldId="265"/>
            <ac:spMk id="4" creationId="{617B1B70-690D-5945-90C2-196E1304B45D}"/>
          </ac:spMkLst>
        </pc:spChg>
        <pc:spChg chg="del">
          <ac:chgData name="Lindner, Mark (NIH/CSR) [E]" userId="a256c6a8-5be8-4382-86fa-7d94b19b946d" providerId="ADAL" clId="{1041085A-5B6D-4BDF-B387-B370E471541C}" dt="2024-06-13T17:24:17.361" v="804" actId="478"/>
          <ac:spMkLst>
            <pc:docMk/>
            <pc:sldMk cId="1578726356" sldId="265"/>
            <ac:spMk id="5" creationId="{1B07C49E-AFFC-EC46-8930-E4D428F5F943}"/>
          </ac:spMkLst>
        </pc:spChg>
        <pc:spChg chg="del mod">
          <ac:chgData name="Lindner, Mark (NIH/CSR) [E]" userId="a256c6a8-5be8-4382-86fa-7d94b19b946d" providerId="ADAL" clId="{1041085A-5B6D-4BDF-B387-B370E471541C}" dt="2024-06-13T18:03:22.258" v="1763" actId="478"/>
          <ac:spMkLst>
            <pc:docMk/>
            <pc:sldMk cId="1578726356" sldId="265"/>
            <ac:spMk id="6" creationId="{917BC605-E2E4-E150-CA8E-98C423735EC2}"/>
          </ac:spMkLst>
        </pc:spChg>
        <pc:spChg chg="del mod">
          <ac:chgData name="Lindner, Mark (NIH/CSR) [E]" userId="a256c6a8-5be8-4382-86fa-7d94b19b946d" providerId="ADAL" clId="{1041085A-5B6D-4BDF-B387-B370E471541C}" dt="2024-06-13T18:03:18.091" v="1762" actId="478"/>
          <ac:spMkLst>
            <pc:docMk/>
            <pc:sldMk cId="1578726356" sldId="265"/>
            <ac:spMk id="7" creationId="{AF53FF56-233A-8C9E-6162-357076E47C64}"/>
          </ac:spMkLst>
        </pc:spChg>
        <pc:spChg chg="del mod">
          <ac:chgData name="Lindner, Mark (NIH/CSR) [E]" userId="a256c6a8-5be8-4382-86fa-7d94b19b946d" providerId="ADAL" clId="{1041085A-5B6D-4BDF-B387-B370E471541C}" dt="2024-06-13T18:03:18.091" v="1762" actId="478"/>
          <ac:spMkLst>
            <pc:docMk/>
            <pc:sldMk cId="1578726356" sldId="265"/>
            <ac:spMk id="8" creationId="{2EF6B0B5-B6EE-2F74-A9C2-F9076C1FEC74}"/>
          </ac:spMkLst>
        </pc:spChg>
        <pc:spChg chg="del mod">
          <ac:chgData name="Lindner, Mark (NIH/CSR) [E]" userId="a256c6a8-5be8-4382-86fa-7d94b19b946d" providerId="ADAL" clId="{1041085A-5B6D-4BDF-B387-B370E471541C}" dt="2024-06-13T18:03:25.308" v="1765" actId="478"/>
          <ac:spMkLst>
            <pc:docMk/>
            <pc:sldMk cId="1578726356" sldId="265"/>
            <ac:spMk id="9" creationId="{9F4B2F96-21E3-9D6E-EFA4-4CDE475E02E7}"/>
          </ac:spMkLst>
        </pc:spChg>
        <pc:spChg chg="del mod">
          <ac:chgData name="Lindner, Mark (NIH/CSR) [E]" userId="a256c6a8-5be8-4382-86fa-7d94b19b946d" providerId="ADAL" clId="{1041085A-5B6D-4BDF-B387-B370E471541C}" dt="2024-06-13T18:03:26.580" v="1766" actId="478"/>
          <ac:spMkLst>
            <pc:docMk/>
            <pc:sldMk cId="1578726356" sldId="265"/>
            <ac:spMk id="10" creationId="{F0640FC9-9A94-460A-4E9E-230CC13C70D3}"/>
          </ac:spMkLst>
        </pc:spChg>
        <pc:spChg chg="del mod">
          <ac:chgData name="Lindner, Mark (NIH/CSR) [E]" userId="a256c6a8-5be8-4382-86fa-7d94b19b946d" providerId="ADAL" clId="{1041085A-5B6D-4BDF-B387-B370E471541C}" dt="2024-06-13T18:03:18.091" v="1762" actId="478"/>
          <ac:spMkLst>
            <pc:docMk/>
            <pc:sldMk cId="1578726356" sldId="265"/>
            <ac:spMk id="11" creationId="{4CEA98D0-EA51-D1E5-075C-757CF87B9B82}"/>
          </ac:spMkLst>
        </pc:spChg>
        <pc:spChg chg="del mod">
          <ac:chgData name="Lindner, Mark (NIH/CSR) [E]" userId="a256c6a8-5be8-4382-86fa-7d94b19b946d" providerId="ADAL" clId="{1041085A-5B6D-4BDF-B387-B370E471541C}" dt="2024-06-13T18:03:18.091" v="1762" actId="478"/>
          <ac:spMkLst>
            <pc:docMk/>
            <pc:sldMk cId="1578726356" sldId="265"/>
            <ac:spMk id="12" creationId="{F04FA848-ADD1-787C-ADA2-60B2ECFD8591}"/>
          </ac:spMkLst>
        </pc:spChg>
        <pc:spChg chg="del mod">
          <ac:chgData name="Lindner, Mark (NIH/CSR) [E]" userId="a256c6a8-5be8-4382-86fa-7d94b19b946d" providerId="ADAL" clId="{1041085A-5B6D-4BDF-B387-B370E471541C}" dt="2024-06-13T18:03:18.091" v="1762" actId="478"/>
          <ac:spMkLst>
            <pc:docMk/>
            <pc:sldMk cId="1578726356" sldId="265"/>
            <ac:spMk id="13" creationId="{2D5DF762-A442-E327-F536-93E995E3C7CD}"/>
          </ac:spMkLst>
        </pc:spChg>
        <pc:spChg chg="del mod">
          <ac:chgData name="Lindner, Mark (NIH/CSR) [E]" userId="a256c6a8-5be8-4382-86fa-7d94b19b946d" providerId="ADAL" clId="{1041085A-5B6D-4BDF-B387-B370E471541C}" dt="2024-06-13T18:03:18.091" v="1762" actId="478"/>
          <ac:spMkLst>
            <pc:docMk/>
            <pc:sldMk cId="1578726356" sldId="265"/>
            <ac:spMk id="14" creationId="{7902116B-19DF-6E0D-A147-AD6BFC78FF6E}"/>
          </ac:spMkLst>
        </pc:spChg>
        <pc:spChg chg="del mod">
          <ac:chgData name="Lindner, Mark (NIH/CSR) [E]" userId="a256c6a8-5be8-4382-86fa-7d94b19b946d" providerId="ADAL" clId="{1041085A-5B6D-4BDF-B387-B370E471541C}" dt="2024-06-13T18:03:18.091" v="1762" actId="478"/>
          <ac:spMkLst>
            <pc:docMk/>
            <pc:sldMk cId="1578726356" sldId="265"/>
            <ac:spMk id="15" creationId="{4BFE35C3-F5CC-245D-DA08-23FC9FF3C457}"/>
          </ac:spMkLst>
        </pc:spChg>
        <pc:spChg chg="del mod">
          <ac:chgData name="Lindner, Mark (NIH/CSR) [E]" userId="a256c6a8-5be8-4382-86fa-7d94b19b946d" providerId="ADAL" clId="{1041085A-5B6D-4BDF-B387-B370E471541C}" dt="2024-06-13T18:03:18.091" v="1762" actId="478"/>
          <ac:spMkLst>
            <pc:docMk/>
            <pc:sldMk cId="1578726356" sldId="265"/>
            <ac:spMk id="16" creationId="{0CD28906-677D-15F1-9BC0-180976D03067}"/>
          </ac:spMkLst>
        </pc:spChg>
        <pc:spChg chg="del mod">
          <ac:chgData name="Lindner, Mark (NIH/CSR) [E]" userId="a256c6a8-5be8-4382-86fa-7d94b19b946d" providerId="ADAL" clId="{1041085A-5B6D-4BDF-B387-B370E471541C}" dt="2024-06-13T18:03:18.091" v="1762" actId="478"/>
          <ac:spMkLst>
            <pc:docMk/>
            <pc:sldMk cId="1578726356" sldId="265"/>
            <ac:spMk id="17" creationId="{A5A261CA-57E5-C5B1-5848-16B0E924C8F7}"/>
          </ac:spMkLst>
        </pc:spChg>
        <pc:spChg chg="del mod">
          <ac:chgData name="Lindner, Mark (NIH/CSR) [E]" userId="a256c6a8-5be8-4382-86fa-7d94b19b946d" providerId="ADAL" clId="{1041085A-5B6D-4BDF-B387-B370E471541C}" dt="2024-06-13T18:03:18.091" v="1762" actId="478"/>
          <ac:spMkLst>
            <pc:docMk/>
            <pc:sldMk cId="1578726356" sldId="265"/>
            <ac:spMk id="18" creationId="{BB687ADB-EB3B-ECD8-A851-5AAFC10EFCF2}"/>
          </ac:spMkLst>
        </pc:spChg>
        <pc:spChg chg="del mod">
          <ac:chgData name="Lindner, Mark (NIH/CSR) [E]" userId="a256c6a8-5be8-4382-86fa-7d94b19b946d" providerId="ADAL" clId="{1041085A-5B6D-4BDF-B387-B370E471541C}" dt="2024-06-13T18:03:18.091" v="1762" actId="478"/>
          <ac:spMkLst>
            <pc:docMk/>
            <pc:sldMk cId="1578726356" sldId="265"/>
            <ac:spMk id="19" creationId="{215919A6-F14A-815A-A3C9-34796D87DF81}"/>
          </ac:spMkLst>
        </pc:spChg>
        <pc:spChg chg="del mod">
          <ac:chgData name="Lindner, Mark (NIH/CSR) [E]" userId="a256c6a8-5be8-4382-86fa-7d94b19b946d" providerId="ADAL" clId="{1041085A-5B6D-4BDF-B387-B370E471541C}" dt="2024-06-13T18:03:18.091" v="1762" actId="478"/>
          <ac:spMkLst>
            <pc:docMk/>
            <pc:sldMk cId="1578726356" sldId="265"/>
            <ac:spMk id="20" creationId="{C45886BA-5B67-DD40-03DA-D979160DA3EA}"/>
          </ac:spMkLst>
        </pc:spChg>
        <pc:spChg chg="del mod">
          <ac:chgData name="Lindner, Mark (NIH/CSR) [E]" userId="a256c6a8-5be8-4382-86fa-7d94b19b946d" providerId="ADAL" clId="{1041085A-5B6D-4BDF-B387-B370E471541C}" dt="2024-06-13T18:03:18.091" v="1762" actId="478"/>
          <ac:spMkLst>
            <pc:docMk/>
            <pc:sldMk cId="1578726356" sldId="265"/>
            <ac:spMk id="21" creationId="{004A7429-0060-D795-575E-858A184CB273}"/>
          </ac:spMkLst>
        </pc:spChg>
        <pc:spChg chg="del mod">
          <ac:chgData name="Lindner, Mark (NIH/CSR) [E]" userId="a256c6a8-5be8-4382-86fa-7d94b19b946d" providerId="ADAL" clId="{1041085A-5B6D-4BDF-B387-B370E471541C}" dt="2024-06-13T18:03:18.091" v="1762" actId="478"/>
          <ac:spMkLst>
            <pc:docMk/>
            <pc:sldMk cId="1578726356" sldId="265"/>
            <ac:spMk id="22" creationId="{1D73F052-D2B1-6CE1-AF44-B9D65C284296}"/>
          </ac:spMkLst>
        </pc:spChg>
        <pc:spChg chg="del mod">
          <ac:chgData name="Lindner, Mark (NIH/CSR) [E]" userId="a256c6a8-5be8-4382-86fa-7d94b19b946d" providerId="ADAL" clId="{1041085A-5B6D-4BDF-B387-B370E471541C}" dt="2024-06-13T18:03:18.091" v="1762" actId="478"/>
          <ac:spMkLst>
            <pc:docMk/>
            <pc:sldMk cId="1578726356" sldId="265"/>
            <ac:spMk id="23" creationId="{5037C400-453A-0673-93E9-1DAD2689F9B1}"/>
          </ac:spMkLst>
        </pc:spChg>
        <pc:spChg chg="del mod">
          <ac:chgData name="Lindner, Mark (NIH/CSR) [E]" userId="a256c6a8-5be8-4382-86fa-7d94b19b946d" providerId="ADAL" clId="{1041085A-5B6D-4BDF-B387-B370E471541C}" dt="2024-06-13T18:03:18.091" v="1762" actId="478"/>
          <ac:spMkLst>
            <pc:docMk/>
            <pc:sldMk cId="1578726356" sldId="265"/>
            <ac:spMk id="24" creationId="{81C22C1B-E6C7-F5C2-CCFB-2D6451FBE577}"/>
          </ac:spMkLst>
        </pc:spChg>
      </pc:sldChg>
      <pc:sldChg chg="addSp delSp modSp mod">
        <pc:chgData name="Lindner, Mark (NIH/CSR) [E]" userId="a256c6a8-5be8-4382-86fa-7d94b19b946d" providerId="ADAL" clId="{1041085A-5B6D-4BDF-B387-B370E471541C}" dt="2024-06-17T03:31:12.107" v="21138" actId="1076"/>
        <pc:sldMkLst>
          <pc:docMk/>
          <pc:sldMk cId="779971636" sldId="266"/>
        </pc:sldMkLst>
        <pc:spChg chg="add mod">
          <ac:chgData name="Lindner, Mark (NIH/CSR) [E]" userId="a256c6a8-5be8-4382-86fa-7d94b19b946d" providerId="ADAL" clId="{1041085A-5B6D-4BDF-B387-B370E471541C}" dt="2024-06-17T03:31:12.107" v="21138" actId="1076"/>
          <ac:spMkLst>
            <pc:docMk/>
            <pc:sldMk cId="779971636" sldId="266"/>
            <ac:spMk id="2" creationId="{633962E3-F735-54AF-584B-13C23266143F}"/>
          </ac:spMkLst>
        </pc:spChg>
        <pc:spChg chg="mod">
          <ac:chgData name="Lindner, Mark (NIH/CSR) [E]" userId="a256c6a8-5be8-4382-86fa-7d94b19b946d" providerId="ADAL" clId="{1041085A-5B6D-4BDF-B387-B370E471541C}" dt="2024-06-17T02:57:18.943" v="20398"/>
          <ac:spMkLst>
            <pc:docMk/>
            <pc:sldMk cId="779971636" sldId="266"/>
            <ac:spMk id="4" creationId="{2C4E03D3-761E-7549-A4C6-7E585EBC4F01}"/>
          </ac:spMkLst>
        </pc:spChg>
        <pc:spChg chg="del mod">
          <ac:chgData name="Lindner, Mark (NIH/CSR) [E]" userId="a256c6a8-5be8-4382-86fa-7d94b19b946d" providerId="ADAL" clId="{1041085A-5B6D-4BDF-B387-B370E471541C}" dt="2024-06-15T04:10:27.568" v="4200" actId="478"/>
          <ac:spMkLst>
            <pc:docMk/>
            <pc:sldMk cId="779971636" sldId="266"/>
            <ac:spMk id="5" creationId="{1B07C49E-AFFC-EC46-8930-E4D428F5F943}"/>
          </ac:spMkLst>
        </pc:spChg>
      </pc:sldChg>
      <pc:sldChg chg="addSp modSp mod">
        <pc:chgData name="Lindner, Mark (NIH/CSR) [E]" userId="a256c6a8-5be8-4382-86fa-7d94b19b946d" providerId="ADAL" clId="{1041085A-5B6D-4BDF-B387-B370E471541C}" dt="2024-06-17T03:31:34.373" v="21139" actId="1076"/>
        <pc:sldMkLst>
          <pc:docMk/>
          <pc:sldMk cId="3865605948" sldId="269"/>
        </pc:sldMkLst>
        <pc:spChg chg="mod">
          <ac:chgData name="Lindner, Mark (NIH/CSR) [E]" userId="a256c6a8-5be8-4382-86fa-7d94b19b946d" providerId="ADAL" clId="{1041085A-5B6D-4BDF-B387-B370E471541C}" dt="2024-06-17T03:31:34.373" v="21139" actId="1076"/>
          <ac:spMkLst>
            <pc:docMk/>
            <pc:sldMk cId="3865605948" sldId="269"/>
            <ac:spMk id="3" creationId="{373827F3-F386-AA4E-80ED-D86DEF8C158D}"/>
          </ac:spMkLst>
        </pc:spChg>
        <pc:spChg chg="mod">
          <ac:chgData name="Lindner, Mark (NIH/CSR) [E]" userId="a256c6a8-5be8-4382-86fa-7d94b19b946d" providerId="ADAL" clId="{1041085A-5B6D-4BDF-B387-B370E471541C}" dt="2024-06-17T02:57:18.943" v="20398"/>
          <ac:spMkLst>
            <pc:docMk/>
            <pc:sldMk cId="3865605948" sldId="269"/>
            <ac:spMk id="5" creationId="{31BF7889-073A-E045-A3F2-45D63BD0FDC0}"/>
          </ac:spMkLst>
        </pc:spChg>
        <pc:picChg chg="add mod">
          <ac:chgData name="Lindner, Mark (NIH/CSR) [E]" userId="a256c6a8-5be8-4382-86fa-7d94b19b946d" providerId="ADAL" clId="{1041085A-5B6D-4BDF-B387-B370E471541C}" dt="2024-06-16T02:43:31.613" v="11276" actId="1037"/>
          <ac:picMkLst>
            <pc:docMk/>
            <pc:sldMk cId="3865605948" sldId="269"/>
            <ac:picMk id="6" creationId="{4FC62D70-9406-2340-D953-732F6494E4DA}"/>
          </ac:picMkLst>
        </pc:picChg>
      </pc:sldChg>
      <pc:sldChg chg="addSp modSp mod">
        <pc:chgData name="Lindner, Mark (NIH/CSR) [E]" userId="a256c6a8-5be8-4382-86fa-7d94b19b946d" providerId="ADAL" clId="{1041085A-5B6D-4BDF-B387-B370E471541C}" dt="2024-06-17T03:32:14.480" v="21145" actId="1076"/>
        <pc:sldMkLst>
          <pc:docMk/>
          <pc:sldMk cId="2727850971" sldId="270"/>
        </pc:sldMkLst>
        <pc:spChg chg="mod">
          <ac:chgData name="Lindner, Mark (NIH/CSR) [E]" userId="a256c6a8-5be8-4382-86fa-7d94b19b946d" providerId="ADAL" clId="{1041085A-5B6D-4BDF-B387-B370E471541C}" dt="2024-06-17T02:57:18.943" v="20398"/>
          <ac:spMkLst>
            <pc:docMk/>
            <pc:sldMk cId="2727850971" sldId="270"/>
            <ac:spMk id="4" creationId="{D528596A-0847-664A-9D47-5096383E5E09}"/>
          </ac:spMkLst>
        </pc:spChg>
        <pc:spChg chg="mod">
          <ac:chgData name="Lindner, Mark (NIH/CSR) [E]" userId="a256c6a8-5be8-4382-86fa-7d94b19b946d" providerId="ADAL" clId="{1041085A-5B6D-4BDF-B387-B370E471541C}" dt="2024-06-17T03:32:14.480" v="21145" actId="1076"/>
          <ac:spMkLst>
            <pc:docMk/>
            <pc:sldMk cId="2727850971" sldId="270"/>
            <ac:spMk id="5" creationId="{1B07C49E-AFFC-EC46-8930-E4D428F5F943}"/>
          </ac:spMkLst>
        </pc:spChg>
        <pc:picChg chg="add mod">
          <ac:chgData name="Lindner, Mark (NIH/CSR) [E]" userId="a256c6a8-5be8-4382-86fa-7d94b19b946d" providerId="ADAL" clId="{1041085A-5B6D-4BDF-B387-B370E471541C}" dt="2024-06-16T03:47:08.980" v="12622" actId="14100"/>
          <ac:picMkLst>
            <pc:docMk/>
            <pc:sldMk cId="2727850971" sldId="270"/>
            <ac:picMk id="6" creationId="{46B29460-4010-960D-5A19-B0287BED71CD}"/>
          </ac:picMkLst>
        </pc:picChg>
      </pc:sldChg>
      <pc:sldChg chg="addSp modSp mod">
        <pc:chgData name="Lindner, Mark (NIH/CSR) [E]" userId="a256c6a8-5be8-4382-86fa-7d94b19b946d" providerId="ADAL" clId="{1041085A-5B6D-4BDF-B387-B370E471541C}" dt="2024-06-17T14:06:51.928" v="21585" actId="1076"/>
        <pc:sldMkLst>
          <pc:docMk/>
          <pc:sldMk cId="1630123617" sldId="274"/>
        </pc:sldMkLst>
        <pc:spChg chg="mod">
          <ac:chgData name="Lindner, Mark (NIH/CSR) [E]" userId="a256c6a8-5be8-4382-86fa-7d94b19b946d" providerId="ADAL" clId="{1041085A-5B6D-4BDF-B387-B370E471541C}" dt="2024-06-17T02:57:18.943" v="20398"/>
          <ac:spMkLst>
            <pc:docMk/>
            <pc:sldMk cId="1630123617" sldId="274"/>
            <ac:spMk id="4" creationId="{8DA56319-AADE-D741-AA33-1311B7CA8C0C}"/>
          </ac:spMkLst>
        </pc:spChg>
        <pc:spChg chg="mod">
          <ac:chgData name="Lindner, Mark (NIH/CSR) [E]" userId="a256c6a8-5be8-4382-86fa-7d94b19b946d" providerId="ADAL" clId="{1041085A-5B6D-4BDF-B387-B370E471541C}" dt="2024-06-17T14:06:46.514" v="21584" actId="27636"/>
          <ac:spMkLst>
            <pc:docMk/>
            <pc:sldMk cId="1630123617" sldId="274"/>
            <ac:spMk id="5" creationId="{28684E62-A9F8-4E7A-AB01-78893062A1B4}"/>
          </ac:spMkLst>
        </pc:spChg>
        <pc:picChg chg="add mod">
          <ac:chgData name="Lindner, Mark (NIH/CSR) [E]" userId="a256c6a8-5be8-4382-86fa-7d94b19b946d" providerId="ADAL" clId="{1041085A-5B6D-4BDF-B387-B370E471541C}" dt="2024-06-17T14:06:51.928" v="21585" actId="1076"/>
          <ac:picMkLst>
            <pc:docMk/>
            <pc:sldMk cId="1630123617" sldId="274"/>
            <ac:picMk id="2" creationId="{E08816F8-B496-EFFB-CE19-D87201BE2C3E}"/>
          </ac:picMkLst>
        </pc:picChg>
      </pc:sldChg>
      <pc:sldChg chg="addSp modSp del mod chgLayout">
        <pc:chgData name="Lindner, Mark (NIH/CSR) [E]" userId="a256c6a8-5be8-4382-86fa-7d94b19b946d" providerId="ADAL" clId="{1041085A-5B6D-4BDF-B387-B370E471541C}" dt="2024-06-17T03:19:29.157" v="20495" actId="47"/>
        <pc:sldMkLst>
          <pc:docMk/>
          <pc:sldMk cId="3410008520" sldId="275"/>
        </pc:sldMkLst>
        <pc:spChg chg="mod ord">
          <ac:chgData name="Lindner, Mark (NIH/CSR) [E]" userId="a256c6a8-5be8-4382-86fa-7d94b19b946d" providerId="ADAL" clId="{1041085A-5B6D-4BDF-B387-B370E471541C}" dt="2024-06-17T03:17:31.952" v="20484" actId="1076"/>
          <ac:spMkLst>
            <pc:docMk/>
            <pc:sldMk cId="3410008520" sldId="275"/>
            <ac:spMk id="5" creationId="{28684E62-A9F8-4E7A-AB01-78893062A1B4}"/>
          </ac:spMkLst>
        </pc:spChg>
        <pc:spChg chg="mod ord">
          <ac:chgData name="Lindner, Mark (NIH/CSR) [E]" userId="a256c6a8-5be8-4382-86fa-7d94b19b946d" providerId="ADAL" clId="{1041085A-5B6D-4BDF-B387-B370E471541C}" dt="2024-06-17T03:13:56.948" v="20478" actId="700"/>
          <ac:spMkLst>
            <pc:docMk/>
            <pc:sldMk cId="3410008520" sldId="275"/>
            <ac:spMk id="6" creationId="{E7525D5A-386D-C541-9D42-BBDEA82289E4}"/>
          </ac:spMkLst>
        </pc:spChg>
        <pc:spChg chg="mod ord modVis">
          <ac:chgData name="Lindner, Mark (NIH/CSR) [E]" userId="a256c6a8-5be8-4382-86fa-7d94b19b946d" providerId="ADAL" clId="{1041085A-5B6D-4BDF-B387-B370E471541C}" dt="2024-06-17T03:17:12.381" v="20481" actId="170"/>
          <ac:spMkLst>
            <pc:docMk/>
            <pc:sldMk cId="3410008520" sldId="275"/>
            <ac:spMk id="11" creationId="{60F8A56C-5EE1-4DBF-842D-C2A130AA680E}"/>
          </ac:spMkLst>
        </pc:spChg>
        <pc:picChg chg="add mod">
          <ac:chgData name="Lindner, Mark (NIH/CSR) [E]" userId="a256c6a8-5be8-4382-86fa-7d94b19b946d" providerId="ADAL" clId="{1041085A-5B6D-4BDF-B387-B370E471541C}" dt="2024-06-17T03:17:26.174" v="20483" actId="1076"/>
          <ac:picMkLst>
            <pc:docMk/>
            <pc:sldMk cId="3410008520" sldId="275"/>
            <ac:picMk id="3" creationId="{D4A4F159-B77D-071F-89BE-4767F7F4402B}"/>
          </ac:picMkLst>
        </pc:picChg>
        <pc:picChg chg="add mod ord">
          <ac:chgData name="Lindner, Mark (NIH/CSR) [E]" userId="a256c6a8-5be8-4382-86fa-7d94b19b946d" providerId="ADAL" clId="{1041085A-5B6D-4BDF-B387-B370E471541C}" dt="2024-06-17T03:07:33.492" v="20471" actId="167"/>
          <ac:picMkLst>
            <pc:docMk/>
            <pc:sldMk cId="3410008520" sldId="275"/>
            <ac:picMk id="4" creationId="{4C2F91DD-D640-386F-BD94-CF9BACC52F44}"/>
          </ac:picMkLst>
        </pc:picChg>
      </pc:sldChg>
      <pc:sldChg chg="addSp delSp modSp mod">
        <pc:chgData name="Lindner, Mark (NIH/CSR) [E]" userId="a256c6a8-5be8-4382-86fa-7d94b19b946d" providerId="ADAL" clId="{1041085A-5B6D-4BDF-B387-B370E471541C}" dt="2024-06-17T02:57:18.943" v="20398"/>
        <pc:sldMkLst>
          <pc:docMk/>
          <pc:sldMk cId="148114319" sldId="276"/>
        </pc:sldMkLst>
        <pc:spChg chg="add mod">
          <ac:chgData name="Lindner, Mark (NIH/CSR) [E]" userId="a256c6a8-5be8-4382-86fa-7d94b19b946d" providerId="ADAL" clId="{1041085A-5B6D-4BDF-B387-B370E471541C}" dt="2024-06-15T05:15:46.737" v="5815" actId="948"/>
          <ac:spMkLst>
            <pc:docMk/>
            <pc:sldMk cId="148114319" sldId="276"/>
            <ac:spMk id="2" creationId="{536B5D31-B9B0-199F-6E1E-A2B0A90F6F14}"/>
          </ac:spMkLst>
        </pc:spChg>
        <pc:spChg chg="mod">
          <ac:chgData name="Lindner, Mark (NIH/CSR) [E]" userId="a256c6a8-5be8-4382-86fa-7d94b19b946d" providerId="ADAL" clId="{1041085A-5B6D-4BDF-B387-B370E471541C}" dt="2024-06-15T05:15:06.289" v="5810" actId="1035"/>
          <ac:spMkLst>
            <pc:docMk/>
            <pc:sldMk cId="148114319" sldId="276"/>
            <ac:spMk id="3" creationId="{B28946E4-5BEF-46F0-A56A-E7E85ACA148F}"/>
          </ac:spMkLst>
        </pc:spChg>
        <pc:spChg chg="mod">
          <ac:chgData name="Lindner, Mark (NIH/CSR) [E]" userId="a256c6a8-5be8-4382-86fa-7d94b19b946d" providerId="ADAL" clId="{1041085A-5B6D-4BDF-B387-B370E471541C}" dt="2024-06-17T02:57:18.943" v="20398"/>
          <ac:spMkLst>
            <pc:docMk/>
            <pc:sldMk cId="148114319" sldId="276"/>
            <ac:spMk id="4" creationId="{9ADB26FF-76AA-124F-92D8-C93C45D216A8}"/>
          </ac:spMkLst>
        </pc:spChg>
        <pc:spChg chg="del mod">
          <ac:chgData name="Lindner, Mark (NIH/CSR) [E]" userId="a256c6a8-5be8-4382-86fa-7d94b19b946d" providerId="ADAL" clId="{1041085A-5B6D-4BDF-B387-B370E471541C}" dt="2024-06-15T05:12:02.094" v="5792" actId="478"/>
          <ac:spMkLst>
            <pc:docMk/>
            <pc:sldMk cId="148114319" sldId="276"/>
            <ac:spMk id="5" creationId="{1B07C49E-AFFC-EC46-8930-E4D428F5F943}"/>
          </ac:spMkLst>
        </pc:spChg>
      </pc:sldChg>
      <pc:sldChg chg="addSp modSp mod">
        <pc:chgData name="Lindner, Mark (NIH/CSR) [E]" userId="a256c6a8-5be8-4382-86fa-7d94b19b946d" providerId="ADAL" clId="{1041085A-5B6D-4BDF-B387-B370E471541C}" dt="2024-06-17T14:45:53.691" v="22162" actId="1076"/>
        <pc:sldMkLst>
          <pc:docMk/>
          <pc:sldMk cId="321008965" sldId="277"/>
        </pc:sldMkLst>
        <pc:spChg chg="mod">
          <ac:chgData name="Lindner, Mark (NIH/CSR) [E]" userId="a256c6a8-5be8-4382-86fa-7d94b19b946d" providerId="ADAL" clId="{1041085A-5B6D-4BDF-B387-B370E471541C}" dt="2024-06-17T02:57:18.943" v="20398"/>
          <ac:spMkLst>
            <pc:docMk/>
            <pc:sldMk cId="321008965" sldId="277"/>
            <ac:spMk id="4" creationId="{3D45C363-925C-9E48-86B0-27D7D36E50D6}"/>
          </ac:spMkLst>
        </pc:spChg>
        <pc:spChg chg="mod">
          <ac:chgData name="Lindner, Mark (NIH/CSR) [E]" userId="a256c6a8-5be8-4382-86fa-7d94b19b946d" providerId="ADAL" clId="{1041085A-5B6D-4BDF-B387-B370E471541C}" dt="2024-06-17T14:40:59.879" v="22161" actId="1076"/>
          <ac:spMkLst>
            <pc:docMk/>
            <pc:sldMk cId="321008965" sldId="277"/>
            <ac:spMk id="8" creationId="{C7B9C153-C85C-3240-8E7E-523FBC004564}"/>
          </ac:spMkLst>
        </pc:spChg>
        <pc:picChg chg="add mod">
          <ac:chgData name="Lindner, Mark (NIH/CSR) [E]" userId="a256c6a8-5be8-4382-86fa-7d94b19b946d" providerId="ADAL" clId="{1041085A-5B6D-4BDF-B387-B370E471541C}" dt="2024-06-17T14:45:53.691" v="22162" actId="1076"/>
          <ac:picMkLst>
            <pc:docMk/>
            <pc:sldMk cId="321008965" sldId="277"/>
            <ac:picMk id="2" creationId="{694051C9-BDAA-9109-130C-6EF0D26E927D}"/>
          </ac:picMkLst>
        </pc:picChg>
      </pc:sldChg>
      <pc:sldChg chg="addSp modSp mod">
        <pc:chgData name="Lindner, Mark (NIH/CSR) [E]" userId="a256c6a8-5be8-4382-86fa-7d94b19b946d" providerId="ADAL" clId="{1041085A-5B6D-4BDF-B387-B370E471541C}" dt="2024-06-17T03:35:25.571" v="21182" actId="1076"/>
        <pc:sldMkLst>
          <pc:docMk/>
          <pc:sldMk cId="2459446073" sldId="289"/>
        </pc:sldMkLst>
        <pc:spChg chg="mod">
          <ac:chgData name="Lindner, Mark (NIH/CSR) [E]" userId="a256c6a8-5be8-4382-86fa-7d94b19b946d" providerId="ADAL" clId="{1041085A-5B6D-4BDF-B387-B370E471541C}" dt="2024-06-17T02:57:18.943" v="20398"/>
          <ac:spMkLst>
            <pc:docMk/>
            <pc:sldMk cId="2459446073" sldId="289"/>
            <ac:spMk id="4" creationId="{336C985E-BCEF-DD49-BB47-C4649A79F0D8}"/>
          </ac:spMkLst>
        </pc:spChg>
        <pc:spChg chg="mod">
          <ac:chgData name="Lindner, Mark (NIH/CSR) [E]" userId="a256c6a8-5be8-4382-86fa-7d94b19b946d" providerId="ADAL" clId="{1041085A-5B6D-4BDF-B387-B370E471541C}" dt="2024-06-17T03:35:25.571" v="21182" actId="1076"/>
          <ac:spMkLst>
            <pc:docMk/>
            <pc:sldMk cId="2459446073" sldId="289"/>
            <ac:spMk id="5" creationId="{1B07C49E-AFFC-EC46-8930-E4D428F5F943}"/>
          </ac:spMkLst>
        </pc:spChg>
        <pc:picChg chg="add mod">
          <ac:chgData name="Lindner, Mark (NIH/CSR) [E]" userId="a256c6a8-5be8-4382-86fa-7d94b19b946d" providerId="ADAL" clId="{1041085A-5B6D-4BDF-B387-B370E471541C}" dt="2024-06-17T00:10:00.989" v="18621" actId="1076"/>
          <ac:picMkLst>
            <pc:docMk/>
            <pc:sldMk cId="2459446073" sldId="289"/>
            <ac:picMk id="3" creationId="{0B29207F-E451-421C-D2CA-BF8A604E40C5}"/>
          </ac:picMkLst>
        </pc:picChg>
      </pc:sldChg>
      <pc:sldChg chg="addSp delSp modSp mod">
        <pc:chgData name="Lindner, Mark (NIH/CSR) [E]" userId="a256c6a8-5be8-4382-86fa-7d94b19b946d" providerId="ADAL" clId="{1041085A-5B6D-4BDF-B387-B370E471541C}" dt="2024-06-17T02:57:18.943" v="20398"/>
        <pc:sldMkLst>
          <pc:docMk/>
          <pc:sldMk cId="1813711241" sldId="293"/>
        </pc:sldMkLst>
        <pc:spChg chg="add mod">
          <ac:chgData name="Lindner, Mark (NIH/CSR) [E]" userId="a256c6a8-5be8-4382-86fa-7d94b19b946d" providerId="ADAL" clId="{1041085A-5B6D-4BDF-B387-B370E471541C}" dt="2024-06-16T02:20:26.870" v="10860" actId="14100"/>
          <ac:spMkLst>
            <pc:docMk/>
            <pc:sldMk cId="1813711241" sldId="293"/>
            <ac:spMk id="2" creationId="{22AC8194-E398-A4EF-AF9B-F33CD61D7CFE}"/>
          </ac:spMkLst>
        </pc:spChg>
        <pc:spChg chg="mod">
          <ac:chgData name="Lindner, Mark (NIH/CSR) [E]" userId="a256c6a8-5be8-4382-86fa-7d94b19b946d" providerId="ADAL" clId="{1041085A-5B6D-4BDF-B387-B370E471541C}" dt="2024-06-17T02:57:18.943" v="20398"/>
          <ac:spMkLst>
            <pc:docMk/>
            <pc:sldMk cId="1813711241" sldId="293"/>
            <ac:spMk id="4" creationId="{8F1B08F2-C4AD-A440-BB78-A0625E28887A}"/>
          </ac:spMkLst>
        </pc:spChg>
        <pc:spChg chg="add del mod">
          <ac:chgData name="Lindner, Mark (NIH/CSR) [E]" userId="a256c6a8-5be8-4382-86fa-7d94b19b946d" providerId="ADAL" clId="{1041085A-5B6D-4BDF-B387-B370E471541C}" dt="2024-06-16T03:19:59.043" v="11803" actId="478"/>
          <ac:spMkLst>
            <pc:docMk/>
            <pc:sldMk cId="1813711241" sldId="293"/>
            <ac:spMk id="5" creationId="{1B07C49E-AFFC-EC46-8930-E4D428F5F943}"/>
          </ac:spMkLst>
        </pc:spChg>
        <pc:spChg chg="add mod">
          <ac:chgData name="Lindner, Mark (NIH/CSR) [E]" userId="a256c6a8-5be8-4382-86fa-7d94b19b946d" providerId="ADAL" clId="{1041085A-5B6D-4BDF-B387-B370E471541C}" dt="2024-06-16T03:20:58.742" v="11817" actId="1035"/>
          <ac:spMkLst>
            <pc:docMk/>
            <pc:sldMk cId="1813711241" sldId="293"/>
            <ac:spMk id="6" creationId="{D276CDAD-5F56-819B-3DAC-4EE76A1CFB21}"/>
          </ac:spMkLst>
        </pc:spChg>
        <pc:spChg chg="add mod">
          <ac:chgData name="Lindner, Mark (NIH/CSR) [E]" userId="a256c6a8-5be8-4382-86fa-7d94b19b946d" providerId="ADAL" clId="{1041085A-5B6D-4BDF-B387-B370E471541C}" dt="2024-06-16T03:20:58.742" v="11817" actId="1035"/>
          <ac:spMkLst>
            <pc:docMk/>
            <pc:sldMk cId="1813711241" sldId="293"/>
            <ac:spMk id="7" creationId="{DADEC9F8-E217-6B2D-EEF8-9DAA3E82F4AB}"/>
          </ac:spMkLst>
        </pc:spChg>
        <pc:spChg chg="add mod">
          <ac:chgData name="Lindner, Mark (NIH/CSR) [E]" userId="a256c6a8-5be8-4382-86fa-7d94b19b946d" providerId="ADAL" clId="{1041085A-5B6D-4BDF-B387-B370E471541C}" dt="2024-06-16T03:20:58.742" v="11817" actId="1035"/>
          <ac:spMkLst>
            <pc:docMk/>
            <pc:sldMk cId="1813711241" sldId="293"/>
            <ac:spMk id="8" creationId="{D8E15E8E-E405-5259-E832-C9F7568F620E}"/>
          </ac:spMkLst>
        </pc:spChg>
        <pc:spChg chg="add mod">
          <ac:chgData name="Lindner, Mark (NIH/CSR) [E]" userId="a256c6a8-5be8-4382-86fa-7d94b19b946d" providerId="ADAL" clId="{1041085A-5B6D-4BDF-B387-B370E471541C}" dt="2024-06-16T03:20:58.742" v="11817" actId="1035"/>
          <ac:spMkLst>
            <pc:docMk/>
            <pc:sldMk cId="1813711241" sldId="293"/>
            <ac:spMk id="9" creationId="{68FB6827-64E9-EAC4-94CD-B74978723851}"/>
          </ac:spMkLst>
        </pc:spChg>
        <pc:spChg chg="add del mod">
          <ac:chgData name="Lindner, Mark (NIH/CSR) [E]" userId="a256c6a8-5be8-4382-86fa-7d94b19b946d" providerId="ADAL" clId="{1041085A-5B6D-4BDF-B387-B370E471541C}" dt="2024-06-16T02:15:18.134" v="10515" actId="478"/>
          <ac:spMkLst>
            <pc:docMk/>
            <pc:sldMk cId="1813711241" sldId="293"/>
            <ac:spMk id="10" creationId="{FEA60976-8305-78ED-6380-087A8BAFC351}"/>
          </ac:spMkLst>
        </pc:spChg>
        <pc:spChg chg="add mod">
          <ac:chgData name="Lindner, Mark (NIH/CSR) [E]" userId="a256c6a8-5be8-4382-86fa-7d94b19b946d" providerId="ADAL" clId="{1041085A-5B6D-4BDF-B387-B370E471541C}" dt="2024-06-16T03:20:58.742" v="11817" actId="1035"/>
          <ac:spMkLst>
            <pc:docMk/>
            <pc:sldMk cId="1813711241" sldId="293"/>
            <ac:spMk id="11" creationId="{0EAF88AE-9665-5336-1570-3F5C1C8E5495}"/>
          </ac:spMkLst>
        </pc:spChg>
        <pc:spChg chg="add mod">
          <ac:chgData name="Lindner, Mark (NIH/CSR) [E]" userId="a256c6a8-5be8-4382-86fa-7d94b19b946d" providerId="ADAL" clId="{1041085A-5B6D-4BDF-B387-B370E471541C}" dt="2024-06-16T03:20:58.742" v="11817" actId="1035"/>
          <ac:spMkLst>
            <pc:docMk/>
            <pc:sldMk cId="1813711241" sldId="293"/>
            <ac:spMk id="12" creationId="{D18E6DC8-515C-0881-1478-3DEB87C5B159}"/>
          </ac:spMkLst>
        </pc:spChg>
        <pc:spChg chg="add del mod">
          <ac:chgData name="Lindner, Mark (NIH/CSR) [E]" userId="a256c6a8-5be8-4382-86fa-7d94b19b946d" providerId="ADAL" clId="{1041085A-5B6D-4BDF-B387-B370E471541C}" dt="2024-06-16T02:15:18.134" v="10515" actId="478"/>
          <ac:spMkLst>
            <pc:docMk/>
            <pc:sldMk cId="1813711241" sldId="293"/>
            <ac:spMk id="13" creationId="{D3A4A4A9-5A65-65B5-6422-59EE04BCA61B}"/>
          </ac:spMkLst>
        </pc:spChg>
        <pc:spChg chg="add mod">
          <ac:chgData name="Lindner, Mark (NIH/CSR) [E]" userId="a256c6a8-5be8-4382-86fa-7d94b19b946d" providerId="ADAL" clId="{1041085A-5B6D-4BDF-B387-B370E471541C}" dt="2024-06-16T03:20:58.742" v="11817" actId="1035"/>
          <ac:spMkLst>
            <pc:docMk/>
            <pc:sldMk cId="1813711241" sldId="293"/>
            <ac:spMk id="14" creationId="{9AEB554C-7767-32C4-0545-D6887B26C92C}"/>
          </ac:spMkLst>
        </pc:spChg>
        <pc:spChg chg="add mod">
          <ac:chgData name="Lindner, Mark (NIH/CSR) [E]" userId="a256c6a8-5be8-4382-86fa-7d94b19b946d" providerId="ADAL" clId="{1041085A-5B6D-4BDF-B387-B370E471541C}" dt="2024-06-16T03:20:58.742" v="11817" actId="1035"/>
          <ac:spMkLst>
            <pc:docMk/>
            <pc:sldMk cId="1813711241" sldId="293"/>
            <ac:spMk id="15" creationId="{D696AA4D-589F-3836-C953-072EEDF243C9}"/>
          </ac:spMkLst>
        </pc:spChg>
        <pc:spChg chg="add mod">
          <ac:chgData name="Lindner, Mark (NIH/CSR) [E]" userId="a256c6a8-5be8-4382-86fa-7d94b19b946d" providerId="ADAL" clId="{1041085A-5B6D-4BDF-B387-B370E471541C}" dt="2024-06-16T03:20:58.742" v="11817" actId="1035"/>
          <ac:spMkLst>
            <pc:docMk/>
            <pc:sldMk cId="1813711241" sldId="293"/>
            <ac:spMk id="16" creationId="{934145BE-C491-DEBF-020F-93EAEAD02F07}"/>
          </ac:spMkLst>
        </pc:spChg>
        <pc:spChg chg="add mod">
          <ac:chgData name="Lindner, Mark (NIH/CSR) [E]" userId="a256c6a8-5be8-4382-86fa-7d94b19b946d" providerId="ADAL" clId="{1041085A-5B6D-4BDF-B387-B370E471541C}" dt="2024-06-16T03:20:58.742" v="11817" actId="1035"/>
          <ac:spMkLst>
            <pc:docMk/>
            <pc:sldMk cId="1813711241" sldId="293"/>
            <ac:spMk id="17" creationId="{9735D251-5C1F-BA22-572D-453D9DD412B7}"/>
          </ac:spMkLst>
        </pc:spChg>
        <pc:spChg chg="add mod">
          <ac:chgData name="Lindner, Mark (NIH/CSR) [E]" userId="a256c6a8-5be8-4382-86fa-7d94b19b946d" providerId="ADAL" clId="{1041085A-5B6D-4BDF-B387-B370E471541C}" dt="2024-06-16T03:20:58.742" v="11817" actId="1035"/>
          <ac:spMkLst>
            <pc:docMk/>
            <pc:sldMk cId="1813711241" sldId="293"/>
            <ac:spMk id="18" creationId="{54F525E5-0790-18BF-37F8-C02E88B331CB}"/>
          </ac:spMkLst>
        </pc:spChg>
        <pc:spChg chg="add mod">
          <ac:chgData name="Lindner, Mark (NIH/CSR) [E]" userId="a256c6a8-5be8-4382-86fa-7d94b19b946d" providerId="ADAL" clId="{1041085A-5B6D-4BDF-B387-B370E471541C}" dt="2024-06-16T03:20:58.742" v="11817" actId="1035"/>
          <ac:spMkLst>
            <pc:docMk/>
            <pc:sldMk cId="1813711241" sldId="293"/>
            <ac:spMk id="19" creationId="{531EFE48-BC05-F4F4-2C66-8ABB4FA02FB7}"/>
          </ac:spMkLst>
        </pc:spChg>
        <pc:spChg chg="add del mod">
          <ac:chgData name="Lindner, Mark (NIH/CSR) [E]" userId="a256c6a8-5be8-4382-86fa-7d94b19b946d" providerId="ADAL" clId="{1041085A-5B6D-4BDF-B387-B370E471541C}" dt="2024-06-16T02:15:21.445" v="10516" actId="478"/>
          <ac:spMkLst>
            <pc:docMk/>
            <pc:sldMk cId="1813711241" sldId="293"/>
            <ac:spMk id="20" creationId="{0B3F0839-5974-802A-EA6E-072540EB0528}"/>
          </ac:spMkLst>
        </pc:spChg>
        <pc:spChg chg="add del mod">
          <ac:chgData name="Lindner, Mark (NIH/CSR) [E]" userId="a256c6a8-5be8-4382-86fa-7d94b19b946d" providerId="ADAL" clId="{1041085A-5B6D-4BDF-B387-B370E471541C}" dt="2024-06-16T02:15:18.134" v="10515" actId="478"/>
          <ac:spMkLst>
            <pc:docMk/>
            <pc:sldMk cId="1813711241" sldId="293"/>
            <ac:spMk id="21" creationId="{DA15AE97-A79C-DB50-646E-30A68527888E}"/>
          </ac:spMkLst>
        </pc:spChg>
        <pc:spChg chg="add del mod">
          <ac:chgData name="Lindner, Mark (NIH/CSR) [E]" userId="a256c6a8-5be8-4382-86fa-7d94b19b946d" providerId="ADAL" clId="{1041085A-5B6D-4BDF-B387-B370E471541C}" dt="2024-06-16T02:15:18.134" v="10515" actId="478"/>
          <ac:spMkLst>
            <pc:docMk/>
            <pc:sldMk cId="1813711241" sldId="293"/>
            <ac:spMk id="22" creationId="{E6FF2835-93E0-7A6F-43B2-09D64A653899}"/>
          </ac:spMkLst>
        </pc:spChg>
        <pc:spChg chg="add del mod">
          <ac:chgData name="Lindner, Mark (NIH/CSR) [E]" userId="a256c6a8-5be8-4382-86fa-7d94b19b946d" providerId="ADAL" clId="{1041085A-5B6D-4BDF-B387-B370E471541C}" dt="2024-06-16T02:15:18.134" v="10515" actId="478"/>
          <ac:spMkLst>
            <pc:docMk/>
            <pc:sldMk cId="1813711241" sldId="293"/>
            <ac:spMk id="23" creationId="{4B89A91B-32A2-B2EC-42CA-0E301D352479}"/>
          </ac:spMkLst>
        </pc:spChg>
        <pc:spChg chg="add del mod">
          <ac:chgData name="Lindner, Mark (NIH/CSR) [E]" userId="a256c6a8-5be8-4382-86fa-7d94b19b946d" providerId="ADAL" clId="{1041085A-5B6D-4BDF-B387-B370E471541C}" dt="2024-06-15T21:50:37.195" v="7355"/>
          <ac:spMkLst>
            <pc:docMk/>
            <pc:sldMk cId="1813711241" sldId="293"/>
            <ac:spMk id="24" creationId="{8D60BF27-5B01-B134-CF0E-F8B2EF40EEFF}"/>
          </ac:spMkLst>
        </pc:spChg>
        <pc:spChg chg="add del mod">
          <ac:chgData name="Lindner, Mark (NIH/CSR) [E]" userId="a256c6a8-5be8-4382-86fa-7d94b19b946d" providerId="ADAL" clId="{1041085A-5B6D-4BDF-B387-B370E471541C}" dt="2024-06-15T21:50:37.195" v="7355"/>
          <ac:spMkLst>
            <pc:docMk/>
            <pc:sldMk cId="1813711241" sldId="293"/>
            <ac:spMk id="25" creationId="{78F976B5-DA75-89C4-1B97-5E3843680026}"/>
          </ac:spMkLst>
        </pc:spChg>
        <pc:spChg chg="add del mod">
          <ac:chgData name="Lindner, Mark (NIH/CSR) [E]" userId="a256c6a8-5be8-4382-86fa-7d94b19b946d" providerId="ADAL" clId="{1041085A-5B6D-4BDF-B387-B370E471541C}" dt="2024-06-15T21:50:37.195" v="7355"/>
          <ac:spMkLst>
            <pc:docMk/>
            <pc:sldMk cId="1813711241" sldId="293"/>
            <ac:spMk id="26" creationId="{A7C86872-9781-A079-99AA-F3F62250DDB8}"/>
          </ac:spMkLst>
        </pc:spChg>
        <pc:spChg chg="add del mod">
          <ac:chgData name="Lindner, Mark (NIH/CSR) [E]" userId="a256c6a8-5be8-4382-86fa-7d94b19b946d" providerId="ADAL" clId="{1041085A-5B6D-4BDF-B387-B370E471541C}" dt="2024-06-15T21:50:37.195" v="7355"/>
          <ac:spMkLst>
            <pc:docMk/>
            <pc:sldMk cId="1813711241" sldId="293"/>
            <ac:spMk id="27" creationId="{B96123E2-81F4-9074-CFB6-64338DBC0570}"/>
          </ac:spMkLst>
        </pc:spChg>
        <pc:spChg chg="add del mod">
          <ac:chgData name="Lindner, Mark (NIH/CSR) [E]" userId="a256c6a8-5be8-4382-86fa-7d94b19b946d" providerId="ADAL" clId="{1041085A-5B6D-4BDF-B387-B370E471541C}" dt="2024-06-15T21:50:37.195" v="7355"/>
          <ac:spMkLst>
            <pc:docMk/>
            <pc:sldMk cId="1813711241" sldId="293"/>
            <ac:spMk id="28" creationId="{5A549060-6DAC-0581-EE6C-42D49410BD6B}"/>
          </ac:spMkLst>
        </pc:spChg>
        <pc:spChg chg="add del mod">
          <ac:chgData name="Lindner, Mark (NIH/CSR) [E]" userId="a256c6a8-5be8-4382-86fa-7d94b19b946d" providerId="ADAL" clId="{1041085A-5B6D-4BDF-B387-B370E471541C}" dt="2024-06-15T21:50:37.195" v="7355"/>
          <ac:spMkLst>
            <pc:docMk/>
            <pc:sldMk cId="1813711241" sldId="293"/>
            <ac:spMk id="29" creationId="{3E9F890B-91A4-8D6F-CE51-0AB904F17E2B}"/>
          </ac:spMkLst>
        </pc:spChg>
        <pc:spChg chg="add del mod">
          <ac:chgData name="Lindner, Mark (NIH/CSR) [E]" userId="a256c6a8-5be8-4382-86fa-7d94b19b946d" providerId="ADAL" clId="{1041085A-5B6D-4BDF-B387-B370E471541C}" dt="2024-06-15T21:50:37.195" v="7355"/>
          <ac:spMkLst>
            <pc:docMk/>
            <pc:sldMk cId="1813711241" sldId="293"/>
            <ac:spMk id="30" creationId="{4FD7BB15-2B20-11F0-9131-BF9F6A15C429}"/>
          </ac:spMkLst>
        </pc:spChg>
        <pc:spChg chg="add del mod">
          <ac:chgData name="Lindner, Mark (NIH/CSR) [E]" userId="a256c6a8-5be8-4382-86fa-7d94b19b946d" providerId="ADAL" clId="{1041085A-5B6D-4BDF-B387-B370E471541C}" dt="2024-06-15T21:50:37.195" v="7355"/>
          <ac:spMkLst>
            <pc:docMk/>
            <pc:sldMk cId="1813711241" sldId="293"/>
            <ac:spMk id="31" creationId="{5244348A-85A3-22B2-133B-76C95B61BE2E}"/>
          </ac:spMkLst>
        </pc:spChg>
        <pc:spChg chg="add del mod">
          <ac:chgData name="Lindner, Mark (NIH/CSR) [E]" userId="a256c6a8-5be8-4382-86fa-7d94b19b946d" providerId="ADAL" clId="{1041085A-5B6D-4BDF-B387-B370E471541C}" dt="2024-06-15T21:50:37.195" v="7355"/>
          <ac:spMkLst>
            <pc:docMk/>
            <pc:sldMk cId="1813711241" sldId="293"/>
            <ac:spMk id="32" creationId="{E115DDD4-D082-48E0-069B-C0C7CE498778}"/>
          </ac:spMkLst>
        </pc:spChg>
        <pc:spChg chg="add del mod">
          <ac:chgData name="Lindner, Mark (NIH/CSR) [E]" userId="a256c6a8-5be8-4382-86fa-7d94b19b946d" providerId="ADAL" clId="{1041085A-5B6D-4BDF-B387-B370E471541C}" dt="2024-06-15T21:50:37.195" v="7355"/>
          <ac:spMkLst>
            <pc:docMk/>
            <pc:sldMk cId="1813711241" sldId="293"/>
            <ac:spMk id="33" creationId="{9C775423-DBA2-D7FD-9899-69EA2EB06556}"/>
          </ac:spMkLst>
        </pc:spChg>
        <pc:spChg chg="add del mod">
          <ac:chgData name="Lindner, Mark (NIH/CSR) [E]" userId="a256c6a8-5be8-4382-86fa-7d94b19b946d" providerId="ADAL" clId="{1041085A-5B6D-4BDF-B387-B370E471541C}" dt="2024-06-15T21:50:37.195" v="7355"/>
          <ac:spMkLst>
            <pc:docMk/>
            <pc:sldMk cId="1813711241" sldId="293"/>
            <ac:spMk id="34" creationId="{7B4239BA-82A6-AFF3-3453-2033977EBA44}"/>
          </ac:spMkLst>
        </pc:spChg>
        <pc:spChg chg="add del mod">
          <ac:chgData name="Lindner, Mark (NIH/CSR) [E]" userId="a256c6a8-5be8-4382-86fa-7d94b19b946d" providerId="ADAL" clId="{1041085A-5B6D-4BDF-B387-B370E471541C}" dt="2024-06-15T21:50:37.195" v="7355"/>
          <ac:spMkLst>
            <pc:docMk/>
            <pc:sldMk cId="1813711241" sldId="293"/>
            <ac:spMk id="35" creationId="{ED670E2D-C799-6420-061B-9A3435D380F3}"/>
          </ac:spMkLst>
        </pc:spChg>
        <pc:spChg chg="add del mod">
          <ac:chgData name="Lindner, Mark (NIH/CSR) [E]" userId="a256c6a8-5be8-4382-86fa-7d94b19b946d" providerId="ADAL" clId="{1041085A-5B6D-4BDF-B387-B370E471541C}" dt="2024-06-15T21:50:37.195" v="7355"/>
          <ac:spMkLst>
            <pc:docMk/>
            <pc:sldMk cId="1813711241" sldId="293"/>
            <ac:spMk id="36" creationId="{D0AFB210-A41F-C1D2-9130-D4D7D9B20D20}"/>
          </ac:spMkLst>
        </pc:spChg>
        <pc:spChg chg="add del mod">
          <ac:chgData name="Lindner, Mark (NIH/CSR) [E]" userId="a256c6a8-5be8-4382-86fa-7d94b19b946d" providerId="ADAL" clId="{1041085A-5B6D-4BDF-B387-B370E471541C}" dt="2024-06-15T21:50:37.195" v="7355"/>
          <ac:spMkLst>
            <pc:docMk/>
            <pc:sldMk cId="1813711241" sldId="293"/>
            <ac:spMk id="37" creationId="{115B9E1D-5586-CB17-780C-40B19789E33C}"/>
          </ac:spMkLst>
        </pc:spChg>
        <pc:spChg chg="add del mod">
          <ac:chgData name="Lindner, Mark (NIH/CSR) [E]" userId="a256c6a8-5be8-4382-86fa-7d94b19b946d" providerId="ADAL" clId="{1041085A-5B6D-4BDF-B387-B370E471541C}" dt="2024-06-15T21:50:37.195" v="7355"/>
          <ac:spMkLst>
            <pc:docMk/>
            <pc:sldMk cId="1813711241" sldId="293"/>
            <ac:spMk id="38" creationId="{C11EF252-75BC-11DB-CB7B-8659A00DFE03}"/>
          </ac:spMkLst>
        </pc:spChg>
        <pc:spChg chg="add del mod">
          <ac:chgData name="Lindner, Mark (NIH/CSR) [E]" userId="a256c6a8-5be8-4382-86fa-7d94b19b946d" providerId="ADAL" clId="{1041085A-5B6D-4BDF-B387-B370E471541C}" dt="2024-06-15T21:50:37.195" v="7355"/>
          <ac:spMkLst>
            <pc:docMk/>
            <pc:sldMk cId="1813711241" sldId="293"/>
            <ac:spMk id="39" creationId="{BFE1070B-7223-D1B8-DE15-1A42CB164A4F}"/>
          </ac:spMkLst>
        </pc:spChg>
        <pc:spChg chg="add del mod">
          <ac:chgData name="Lindner, Mark (NIH/CSR) [E]" userId="a256c6a8-5be8-4382-86fa-7d94b19b946d" providerId="ADAL" clId="{1041085A-5B6D-4BDF-B387-B370E471541C}" dt="2024-06-15T21:50:37.195" v="7355"/>
          <ac:spMkLst>
            <pc:docMk/>
            <pc:sldMk cId="1813711241" sldId="293"/>
            <ac:spMk id="40" creationId="{F24DD9F8-C069-C492-72D2-A26185349F77}"/>
          </ac:spMkLst>
        </pc:spChg>
        <pc:spChg chg="add del mod">
          <ac:chgData name="Lindner, Mark (NIH/CSR) [E]" userId="a256c6a8-5be8-4382-86fa-7d94b19b946d" providerId="ADAL" clId="{1041085A-5B6D-4BDF-B387-B370E471541C}" dt="2024-06-15T21:50:37.195" v="7355"/>
          <ac:spMkLst>
            <pc:docMk/>
            <pc:sldMk cId="1813711241" sldId="293"/>
            <ac:spMk id="41" creationId="{753459F1-E398-8DCB-687D-DE6E4A9FB3F6}"/>
          </ac:spMkLst>
        </pc:spChg>
        <pc:spChg chg="add del mod">
          <ac:chgData name="Lindner, Mark (NIH/CSR) [E]" userId="a256c6a8-5be8-4382-86fa-7d94b19b946d" providerId="ADAL" clId="{1041085A-5B6D-4BDF-B387-B370E471541C}" dt="2024-06-15T21:50:41.706" v="7357"/>
          <ac:spMkLst>
            <pc:docMk/>
            <pc:sldMk cId="1813711241" sldId="293"/>
            <ac:spMk id="42" creationId="{9AF2059D-2938-53E0-BCE5-85274E2C858C}"/>
          </ac:spMkLst>
        </pc:spChg>
        <pc:spChg chg="add del mod">
          <ac:chgData name="Lindner, Mark (NIH/CSR) [E]" userId="a256c6a8-5be8-4382-86fa-7d94b19b946d" providerId="ADAL" clId="{1041085A-5B6D-4BDF-B387-B370E471541C}" dt="2024-06-15T21:50:41.706" v="7357"/>
          <ac:spMkLst>
            <pc:docMk/>
            <pc:sldMk cId="1813711241" sldId="293"/>
            <ac:spMk id="43" creationId="{19A6095D-BD8C-75E8-39CE-1C14594FECEB}"/>
          </ac:spMkLst>
        </pc:spChg>
        <pc:spChg chg="add del mod">
          <ac:chgData name="Lindner, Mark (NIH/CSR) [E]" userId="a256c6a8-5be8-4382-86fa-7d94b19b946d" providerId="ADAL" clId="{1041085A-5B6D-4BDF-B387-B370E471541C}" dt="2024-06-15T21:50:41.706" v="7357"/>
          <ac:spMkLst>
            <pc:docMk/>
            <pc:sldMk cId="1813711241" sldId="293"/>
            <ac:spMk id="44" creationId="{8EAB1499-5CC1-DE66-28D9-DEF54AB725D6}"/>
          </ac:spMkLst>
        </pc:spChg>
        <pc:spChg chg="add del mod">
          <ac:chgData name="Lindner, Mark (NIH/CSR) [E]" userId="a256c6a8-5be8-4382-86fa-7d94b19b946d" providerId="ADAL" clId="{1041085A-5B6D-4BDF-B387-B370E471541C}" dt="2024-06-15T21:50:41.706" v="7357"/>
          <ac:spMkLst>
            <pc:docMk/>
            <pc:sldMk cId="1813711241" sldId="293"/>
            <ac:spMk id="45" creationId="{99BC61CF-0DCF-D0C3-1018-6C1DF2367F43}"/>
          </ac:spMkLst>
        </pc:spChg>
        <pc:spChg chg="add del mod">
          <ac:chgData name="Lindner, Mark (NIH/CSR) [E]" userId="a256c6a8-5be8-4382-86fa-7d94b19b946d" providerId="ADAL" clId="{1041085A-5B6D-4BDF-B387-B370E471541C}" dt="2024-06-15T21:50:41.706" v="7357"/>
          <ac:spMkLst>
            <pc:docMk/>
            <pc:sldMk cId="1813711241" sldId="293"/>
            <ac:spMk id="46" creationId="{37BF1E32-E65F-F30F-B31F-0A79FC56E963}"/>
          </ac:spMkLst>
        </pc:spChg>
        <pc:spChg chg="add del mod">
          <ac:chgData name="Lindner, Mark (NIH/CSR) [E]" userId="a256c6a8-5be8-4382-86fa-7d94b19b946d" providerId="ADAL" clId="{1041085A-5B6D-4BDF-B387-B370E471541C}" dt="2024-06-15T21:50:41.706" v="7357"/>
          <ac:spMkLst>
            <pc:docMk/>
            <pc:sldMk cId="1813711241" sldId="293"/>
            <ac:spMk id="47" creationId="{BB4A2C19-E5DB-FF09-36A6-8D8818438AA1}"/>
          </ac:spMkLst>
        </pc:spChg>
        <pc:spChg chg="add del mod">
          <ac:chgData name="Lindner, Mark (NIH/CSR) [E]" userId="a256c6a8-5be8-4382-86fa-7d94b19b946d" providerId="ADAL" clId="{1041085A-5B6D-4BDF-B387-B370E471541C}" dt="2024-06-15T21:50:41.706" v="7357"/>
          <ac:spMkLst>
            <pc:docMk/>
            <pc:sldMk cId="1813711241" sldId="293"/>
            <ac:spMk id="48" creationId="{A4CA9190-C665-79C9-F65C-5B53163A930C}"/>
          </ac:spMkLst>
        </pc:spChg>
        <pc:spChg chg="add del mod">
          <ac:chgData name="Lindner, Mark (NIH/CSR) [E]" userId="a256c6a8-5be8-4382-86fa-7d94b19b946d" providerId="ADAL" clId="{1041085A-5B6D-4BDF-B387-B370E471541C}" dt="2024-06-15T21:50:41.706" v="7357"/>
          <ac:spMkLst>
            <pc:docMk/>
            <pc:sldMk cId="1813711241" sldId="293"/>
            <ac:spMk id="49" creationId="{CB21571F-7414-4411-ECE5-BD6353EBCB1C}"/>
          </ac:spMkLst>
        </pc:spChg>
        <pc:spChg chg="add del mod">
          <ac:chgData name="Lindner, Mark (NIH/CSR) [E]" userId="a256c6a8-5be8-4382-86fa-7d94b19b946d" providerId="ADAL" clId="{1041085A-5B6D-4BDF-B387-B370E471541C}" dt="2024-06-15T21:50:41.706" v="7357"/>
          <ac:spMkLst>
            <pc:docMk/>
            <pc:sldMk cId="1813711241" sldId="293"/>
            <ac:spMk id="50" creationId="{5626EB72-3869-6CC8-6A11-0A9A1A472CCD}"/>
          </ac:spMkLst>
        </pc:spChg>
        <pc:spChg chg="add del mod">
          <ac:chgData name="Lindner, Mark (NIH/CSR) [E]" userId="a256c6a8-5be8-4382-86fa-7d94b19b946d" providerId="ADAL" clId="{1041085A-5B6D-4BDF-B387-B370E471541C}" dt="2024-06-15T21:50:41.706" v="7357"/>
          <ac:spMkLst>
            <pc:docMk/>
            <pc:sldMk cId="1813711241" sldId="293"/>
            <ac:spMk id="51" creationId="{F8E37F43-502F-46E3-0FB8-8B0E82853910}"/>
          </ac:spMkLst>
        </pc:spChg>
        <pc:spChg chg="add del mod">
          <ac:chgData name="Lindner, Mark (NIH/CSR) [E]" userId="a256c6a8-5be8-4382-86fa-7d94b19b946d" providerId="ADAL" clId="{1041085A-5B6D-4BDF-B387-B370E471541C}" dt="2024-06-15T21:50:41.706" v="7357"/>
          <ac:spMkLst>
            <pc:docMk/>
            <pc:sldMk cId="1813711241" sldId="293"/>
            <ac:spMk id="52" creationId="{F904AE1D-1BF8-C807-1188-FBDAC0A18482}"/>
          </ac:spMkLst>
        </pc:spChg>
        <pc:spChg chg="add del mod">
          <ac:chgData name="Lindner, Mark (NIH/CSR) [E]" userId="a256c6a8-5be8-4382-86fa-7d94b19b946d" providerId="ADAL" clId="{1041085A-5B6D-4BDF-B387-B370E471541C}" dt="2024-06-15T21:50:41.706" v="7357"/>
          <ac:spMkLst>
            <pc:docMk/>
            <pc:sldMk cId="1813711241" sldId="293"/>
            <ac:spMk id="53" creationId="{D40216F0-F74A-6493-E9B0-576B6B189E7B}"/>
          </ac:spMkLst>
        </pc:spChg>
        <pc:spChg chg="add del mod">
          <ac:chgData name="Lindner, Mark (NIH/CSR) [E]" userId="a256c6a8-5be8-4382-86fa-7d94b19b946d" providerId="ADAL" clId="{1041085A-5B6D-4BDF-B387-B370E471541C}" dt="2024-06-15T21:50:41.706" v="7357"/>
          <ac:spMkLst>
            <pc:docMk/>
            <pc:sldMk cId="1813711241" sldId="293"/>
            <ac:spMk id="54" creationId="{8C416902-B472-B003-3054-B5DF694366DD}"/>
          </ac:spMkLst>
        </pc:spChg>
        <pc:spChg chg="add del mod">
          <ac:chgData name="Lindner, Mark (NIH/CSR) [E]" userId="a256c6a8-5be8-4382-86fa-7d94b19b946d" providerId="ADAL" clId="{1041085A-5B6D-4BDF-B387-B370E471541C}" dt="2024-06-15T21:50:41.706" v="7357"/>
          <ac:spMkLst>
            <pc:docMk/>
            <pc:sldMk cId="1813711241" sldId="293"/>
            <ac:spMk id="55" creationId="{1398085A-DDBD-F603-9223-476C34E36EB7}"/>
          </ac:spMkLst>
        </pc:spChg>
        <pc:spChg chg="add del mod">
          <ac:chgData name="Lindner, Mark (NIH/CSR) [E]" userId="a256c6a8-5be8-4382-86fa-7d94b19b946d" providerId="ADAL" clId="{1041085A-5B6D-4BDF-B387-B370E471541C}" dt="2024-06-15T21:50:41.706" v="7357"/>
          <ac:spMkLst>
            <pc:docMk/>
            <pc:sldMk cId="1813711241" sldId="293"/>
            <ac:spMk id="56" creationId="{69F967B4-1C20-DFDC-99E1-EABEAF38028E}"/>
          </ac:spMkLst>
        </pc:spChg>
        <pc:spChg chg="add del mod">
          <ac:chgData name="Lindner, Mark (NIH/CSR) [E]" userId="a256c6a8-5be8-4382-86fa-7d94b19b946d" providerId="ADAL" clId="{1041085A-5B6D-4BDF-B387-B370E471541C}" dt="2024-06-15T21:50:41.706" v="7357"/>
          <ac:spMkLst>
            <pc:docMk/>
            <pc:sldMk cId="1813711241" sldId="293"/>
            <ac:spMk id="57" creationId="{B4AEA939-5CCE-C9DC-F687-2F686028AD5A}"/>
          </ac:spMkLst>
        </pc:spChg>
        <pc:spChg chg="add del mod">
          <ac:chgData name="Lindner, Mark (NIH/CSR) [E]" userId="a256c6a8-5be8-4382-86fa-7d94b19b946d" providerId="ADAL" clId="{1041085A-5B6D-4BDF-B387-B370E471541C}" dt="2024-06-15T21:50:41.706" v="7357"/>
          <ac:spMkLst>
            <pc:docMk/>
            <pc:sldMk cId="1813711241" sldId="293"/>
            <ac:spMk id="58" creationId="{32148984-16DD-0BFE-F686-A53F970AB546}"/>
          </ac:spMkLst>
        </pc:spChg>
        <pc:spChg chg="add del mod">
          <ac:chgData name="Lindner, Mark (NIH/CSR) [E]" userId="a256c6a8-5be8-4382-86fa-7d94b19b946d" providerId="ADAL" clId="{1041085A-5B6D-4BDF-B387-B370E471541C}" dt="2024-06-15T21:50:41.706" v="7357"/>
          <ac:spMkLst>
            <pc:docMk/>
            <pc:sldMk cId="1813711241" sldId="293"/>
            <ac:spMk id="59" creationId="{E2A69247-6934-E82B-981F-609918318644}"/>
          </ac:spMkLst>
        </pc:spChg>
        <pc:spChg chg="add del mod">
          <ac:chgData name="Lindner, Mark (NIH/CSR) [E]" userId="a256c6a8-5be8-4382-86fa-7d94b19b946d" providerId="ADAL" clId="{1041085A-5B6D-4BDF-B387-B370E471541C}" dt="2024-06-15T21:50:51.833" v="7359"/>
          <ac:spMkLst>
            <pc:docMk/>
            <pc:sldMk cId="1813711241" sldId="293"/>
            <ac:spMk id="60" creationId="{57E9A540-3168-1613-7870-BBEF9F10D500}"/>
          </ac:spMkLst>
        </pc:spChg>
        <pc:spChg chg="add del mod">
          <ac:chgData name="Lindner, Mark (NIH/CSR) [E]" userId="a256c6a8-5be8-4382-86fa-7d94b19b946d" providerId="ADAL" clId="{1041085A-5B6D-4BDF-B387-B370E471541C}" dt="2024-06-15T21:50:51.833" v="7359"/>
          <ac:spMkLst>
            <pc:docMk/>
            <pc:sldMk cId="1813711241" sldId="293"/>
            <ac:spMk id="61" creationId="{30B108ED-585A-64B6-138E-B6A834ACD2CD}"/>
          </ac:spMkLst>
        </pc:spChg>
        <pc:spChg chg="add del mod">
          <ac:chgData name="Lindner, Mark (NIH/CSR) [E]" userId="a256c6a8-5be8-4382-86fa-7d94b19b946d" providerId="ADAL" clId="{1041085A-5B6D-4BDF-B387-B370E471541C}" dt="2024-06-15T21:50:51.833" v="7359"/>
          <ac:spMkLst>
            <pc:docMk/>
            <pc:sldMk cId="1813711241" sldId="293"/>
            <ac:spMk id="62" creationId="{70C9768C-9E12-F9A5-FF36-FFADA4C7C65F}"/>
          </ac:spMkLst>
        </pc:spChg>
        <pc:spChg chg="add del mod">
          <ac:chgData name="Lindner, Mark (NIH/CSR) [E]" userId="a256c6a8-5be8-4382-86fa-7d94b19b946d" providerId="ADAL" clId="{1041085A-5B6D-4BDF-B387-B370E471541C}" dt="2024-06-15T21:50:51.833" v="7359"/>
          <ac:spMkLst>
            <pc:docMk/>
            <pc:sldMk cId="1813711241" sldId="293"/>
            <ac:spMk id="63" creationId="{5457EF09-9D7F-2D30-AFE7-1D357F8F0FF3}"/>
          </ac:spMkLst>
        </pc:spChg>
        <pc:spChg chg="add del mod">
          <ac:chgData name="Lindner, Mark (NIH/CSR) [E]" userId="a256c6a8-5be8-4382-86fa-7d94b19b946d" providerId="ADAL" clId="{1041085A-5B6D-4BDF-B387-B370E471541C}" dt="2024-06-15T21:50:51.833" v="7359"/>
          <ac:spMkLst>
            <pc:docMk/>
            <pc:sldMk cId="1813711241" sldId="293"/>
            <ac:spMk id="64" creationId="{F87EFF28-F433-7659-4058-A07B3AF498D8}"/>
          </ac:spMkLst>
        </pc:spChg>
        <pc:spChg chg="add del mod">
          <ac:chgData name="Lindner, Mark (NIH/CSR) [E]" userId="a256c6a8-5be8-4382-86fa-7d94b19b946d" providerId="ADAL" clId="{1041085A-5B6D-4BDF-B387-B370E471541C}" dt="2024-06-15T21:50:51.833" v="7359"/>
          <ac:spMkLst>
            <pc:docMk/>
            <pc:sldMk cId="1813711241" sldId="293"/>
            <ac:spMk id="65" creationId="{0E4B9351-E20F-F409-E4B7-8D6181D6EE2A}"/>
          </ac:spMkLst>
        </pc:spChg>
        <pc:spChg chg="add del mod">
          <ac:chgData name="Lindner, Mark (NIH/CSR) [E]" userId="a256c6a8-5be8-4382-86fa-7d94b19b946d" providerId="ADAL" clId="{1041085A-5B6D-4BDF-B387-B370E471541C}" dt="2024-06-15T21:50:51.833" v="7359"/>
          <ac:spMkLst>
            <pc:docMk/>
            <pc:sldMk cId="1813711241" sldId="293"/>
            <ac:spMk id="66" creationId="{88387EFE-C3E3-3E41-A816-2A5000FB09A1}"/>
          </ac:spMkLst>
        </pc:spChg>
        <pc:spChg chg="add del mod">
          <ac:chgData name="Lindner, Mark (NIH/CSR) [E]" userId="a256c6a8-5be8-4382-86fa-7d94b19b946d" providerId="ADAL" clId="{1041085A-5B6D-4BDF-B387-B370E471541C}" dt="2024-06-15T21:50:51.833" v="7359"/>
          <ac:spMkLst>
            <pc:docMk/>
            <pc:sldMk cId="1813711241" sldId="293"/>
            <ac:spMk id="67" creationId="{FFFAEEC0-8889-29C3-835B-7C3E6670FBFA}"/>
          </ac:spMkLst>
        </pc:spChg>
        <pc:spChg chg="add del mod">
          <ac:chgData name="Lindner, Mark (NIH/CSR) [E]" userId="a256c6a8-5be8-4382-86fa-7d94b19b946d" providerId="ADAL" clId="{1041085A-5B6D-4BDF-B387-B370E471541C}" dt="2024-06-15T21:50:51.833" v="7359"/>
          <ac:spMkLst>
            <pc:docMk/>
            <pc:sldMk cId="1813711241" sldId="293"/>
            <ac:spMk id="68" creationId="{E22E96A6-95BE-DE8F-7D60-56E0D32450E7}"/>
          </ac:spMkLst>
        </pc:spChg>
        <pc:spChg chg="add del mod">
          <ac:chgData name="Lindner, Mark (NIH/CSR) [E]" userId="a256c6a8-5be8-4382-86fa-7d94b19b946d" providerId="ADAL" clId="{1041085A-5B6D-4BDF-B387-B370E471541C}" dt="2024-06-15T21:50:51.833" v="7359"/>
          <ac:spMkLst>
            <pc:docMk/>
            <pc:sldMk cId="1813711241" sldId="293"/>
            <ac:spMk id="69" creationId="{DD72DAD2-B453-E9EF-DFB8-33E0FCCA8528}"/>
          </ac:spMkLst>
        </pc:spChg>
        <pc:spChg chg="add del mod">
          <ac:chgData name="Lindner, Mark (NIH/CSR) [E]" userId="a256c6a8-5be8-4382-86fa-7d94b19b946d" providerId="ADAL" clId="{1041085A-5B6D-4BDF-B387-B370E471541C}" dt="2024-06-15T21:50:51.833" v="7359"/>
          <ac:spMkLst>
            <pc:docMk/>
            <pc:sldMk cId="1813711241" sldId="293"/>
            <ac:spMk id="70" creationId="{30AC75BD-01E4-170C-9B81-0C7A459D26C0}"/>
          </ac:spMkLst>
        </pc:spChg>
        <pc:spChg chg="add del mod">
          <ac:chgData name="Lindner, Mark (NIH/CSR) [E]" userId="a256c6a8-5be8-4382-86fa-7d94b19b946d" providerId="ADAL" clId="{1041085A-5B6D-4BDF-B387-B370E471541C}" dt="2024-06-15T21:50:51.833" v="7359"/>
          <ac:spMkLst>
            <pc:docMk/>
            <pc:sldMk cId="1813711241" sldId="293"/>
            <ac:spMk id="71" creationId="{11C7E3F5-4F7D-BCFE-2291-4C553F0342CE}"/>
          </ac:spMkLst>
        </pc:spChg>
        <pc:spChg chg="add del mod">
          <ac:chgData name="Lindner, Mark (NIH/CSR) [E]" userId="a256c6a8-5be8-4382-86fa-7d94b19b946d" providerId="ADAL" clId="{1041085A-5B6D-4BDF-B387-B370E471541C}" dt="2024-06-15T21:50:51.833" v="7359"/>
          <ac:spMkLst>
            <pc:docMk/>
            <pc:sldMk cId="1813711241" sldId="293"/>
            <ac:spMk id="72" creationId="{10D283FB-7E3F-2063-2EC6-5648421259ED}"/>
          </ac:spMkLst>
        </pc:spChg>
        <pc:spChg chg="add del mod">
          <ac:chgData name="Lindner, Mark (NIH/CSR) [E]" userId="a256c6a8-5be8-4382-86fa-7d94b19b946d" providerId="ADAL" clId="{1041085A-5B6D-4BDF-B387-B370E471541C}" dt="2024-06-15T21:50:51.833" v="7359"/>
          <ac:spMkLst>
            <pc:docMk/>
            <pc:sldMk cId="1813711241" sldId="293"/>
            <ac:spMk id="73" creationId="{CBBA9A76-E891-7D86-D36D-2499E56C0A3E}"/>
          </ac:spMkLst>
        </pc:spChg>
        <pc:spChg chg="add del mod">
          <ac:chgData name="Lindner, Mark (NIH/CSR) [E]" userId="a256c6a8-5be8-4382-86fa-7d94b19b946d" providerId="ADAL" clId="{1041085A-5B6D-4BDF-B387-B370E471541C}" dt="2024-06-15T21:50:51.833" v="7359"/>
          <ac:spMkLst>
            <pc:docMk/>
            <pc:sldMk cId="1813711241" sldId="293"/>
            <ac:spMk id="74" creationId="{3B574CEB-FB11-7720-307D-744EE80544DD}"/>
          </ac:spMkLst>
        </pc:spChg>
        <pc:spChg chg="add del mod">
          <ac:chgData name="Lindner, Mark (NIH/CSR) [E]" userId="a256c6a8-5be8-4382-86fa-7d94b19b946d" providerId="ADAL" clId="{1041085A-5B6D-4BDF-B387-B370E471541C}" dt="2024-06-15T21:50:51.833" v="7359"/>
          <ac:spMkLst>
            <pc:docMk/>
            <pc:sldMk cId="1813711241" sldId="293"/>
            <ac:spMk id="75" creationId="{8AB365C2-6709-E7DA-B466-5010F9985D7B}"/>
          </ac:spMkLst>
        </pc:spChg>
        <pc:spChg chg="add del mod">
          <ac:chgData name="Lindner, Mark (NIH/CSR) [E]" userId="a256c6a8-5be8-4382-86fa-7d94b19b946d" providerId="ADAL" clId="{1041085A-5B6D-4BDF-B387-B370E471541C}" dt="2024-06-15T21:50:51.833" v="7359"/>
          <ac:spMkLst>
            <pc:docMk/>
            <pc:sldMk cId="1813711241" sldId="293"/>
            <ac:spMk id="76" creationId="{38ECF2C7-4BBA-558E-18C4-CCA140F062A9}"/>
          </ac:spMkLst>
        </pc:spChg>
        <pc:spChg chg="add del mod">
          <ac:chgData name="Lindner, Mark (NIH/CSR) [E]" userId="a256c6a8-5be8-4382-86fa-7d94b19b946d" providerId="ADAL" clId="{1041085A-5B6D-4BDF-B387-B370E471541C}" dt="2024-06-15T21:50:51.833" v="7359"/>
          <ac:spMkLst>
            <pc:docMk/>
            <pc:sldMk cId="1813711241" sldId="293"/>
            <ac:spMk id="77" creationId="{AE1774DB-B532-3E64-9AA0-2ED2987D7BC5}"/>
          </ac:spMkLst>
        </pc:spChg>
        <pc:spChg chg="add mod">
          <ac:chgData name="Lindner, Mark (NIH/CSR) [E]" userId="a256c6a8-5be8-4382-86fa-7d94b19b946d" providerId="ADAL" clId="{1041085A-5B6D-4BDF-B387-B370E471541C}" dt="2024-06-16T03:20:58.742" v="11817" actId="1035"/>
          <ac:spMkLst>
            <pc:docMk/>
            <pc:sldMk cId="1813711241" sldId="293"/>
            <ac:spMk id="78" creationId="{B2DD08CB-5934-B705-EDA6-6F0D07BE94A7}"/>
          </ac:spMkLst>
        </pc:spChg>
        <pc:spChg chg="add mod">
          <ac:chgData name="Lindner, Mark (NIH/CSR) [E]" userId="a256c6a8-5be8-4382-86fa-7d94b19b946d" providerId="ADAL" clId="{1041085A-5B6D-4BDF-B387-B370E471541C}" dt="2024-06-16T03:20:58.742" v="11817" actId="1035"/>
          <ac:spMkLst>
            <pc:docMk/>
            <pc:sldMk cId="1813711241" sldId="293"/>
            <ac:spMk id="79" creationId="{A6C00D19-F172-F5CD-16A8-568121CB7035}"/>
          </ac:spMkLst>
        </pc:spChg>
        <pc:spChg chg="add mod">
          <ac:chgData name="Lindner, Mark (NIH/CSR) [E]" userId="a256c6a8-5be8-4382-86fa-7d94b19b946d" providerId="ADAL" clId="{1041085A-5B6D-4BDF-B387-B370E471541C}" dt="2024-06-16T03:21:13.725" v="11858" actId="20577"/>
          <ac:spMkLst>
            <pc:docMk/>
            <pc:sldMk cId="1813711241" sldId="293"/>
            <ac:spMk id="80" creationId="{42AD0D01-A460-2D34-E572-EFF7703F0CCB}"/>
          </ac:spMkLst>
        </pc:spChg>
      </pc:sldChg>
      <pc:sldChg chg="addSp delSp modSp mod">
        <pc:chgData name="Lindner, Mark (NIH/CSR) [E]" userId="a256c6a8-5be8-4382-86fa-7d94b19b946d" providerId="ADAL" clId="{1041085A-5B6D-4BDF-B387-B370E471541C}" dt="2024-06-17T03:34:49.783" v="21176" actId="1076"/>
        <pc:sldMkLst>
          <pc:docMk/>
          <pc:sldMk cId="981671777" sldId="296"/>
        </pc:sldMkLst>
        <pc:spChg chg="mod">
          <ac:chgData name="Lindner, Mark (NIH/CSR) [E]" userId="a256c6a8-5be8-4382-86fa-7d94b19b946d" providerId="ADAL" clId="{1041085A-5B6D-4BDF-B387-B370E471541C}" dt="2024-06-16T20:41:30.947" v="15417" actId="20577"/>
          <ac:spMkLst>
            <pc:docMk/>
            <pc:sldMk cId="981671777" sldId="296"/>
            <ac:spMk id="2" creationId="{54176327-8CC4-4356-8BBB-DC4965CE9857}"/>
          </ac:spMkLst>
        </pc:spChg>
        <pc:spChg chg="mod">
          <ac:chgData name="Lindner, Mark (NIH/CSR) [E]" userId="a256c6a8-5be8-4382-86fa-7d94b19b946d" providerId="ADAL" clId="{1041085A-5B6D-4BDF-B387-B370E471541C}" dt="2024-06-17T02:57:18.943" v="20398"/>
          <ac:spMkLst>
            <pc:docMk/>
            <pc:sldMk cId="981671777" sldId="296"/>
            <ac:spMk id="3" creationId="{8C82F32A-22A5-0046-9FAC-5295E4FA5A12}"/>
          </ac:spMkLst>
        </pc:spChg>
        <pc:spChg chg="mod">
          <ac:chgData name="Lindner, Mark (NIH/CSR) [E]" userId="a256c6a8-5be8-4382-86fa-7d94b19b946d" providerId="ADAL" clId="{1041085A-5B6D-4BDF-B387-B370E471541C}" dt="2024-06-17T03:34:49.783" v="21176" actId="1076"/>
          <ac:spMkLst>
            <pc:docMk/>
            <pc:sldMk cId="981671777" sldId="296"/>
            <ac:spMk id="5" creationId="{85D9F803-CDBC-C74C-AF1B-2B5937D1C241}"/>
          </ac:spMkLst>
        </pc:spChg>
        <pc:picChg chg="add del mod modCrop">
          <ac:chgData name="Lindner, Mark (NIH/CSR) [E]" userId="a256c6a8-5be8-4382-86fa-7d94b19b946d" providerId="ADAL" clId="{1041085A-5B6D-4BDF-B387-B370E471541C}" dt="2024-06-16T20:36:09.675" v="15127" actId="478"/>
          <ac:picMkLst>
            <pc:docMk/>
            <pc:sldMk cId="981671777" sldId="296"/>
            <ac:picMk id="6" creationId="{D5BD0E1C-D05A-7614-086B-3371699E7C64}"/>
          </ac:picMkLst>
        </pc:picChg>
        <pc:picChg chg="add mod">
          <ac:chgData name="Lindner, Mark (NIH/CSR) [E]" userId="a256c6a8-5be8-4382-86fa-7d94b19b946d" providerId="ADAL" clId="{1041085A-5B6D-4BDF-B387-B370E471541C}" dt="2024-06-16T20:36:40.178" v="15133" actId="14100"/>
          <ac:picMkLst>
            <pc:docMk/>
            <pc:sldMk cId="981671777" sldId="296"/>
            <ac:picMk id="8" creationId="{042F2D97-2B73-63DA-CF59-449C28DFA566}"/>
          </ac:picMkLst>
        </pc:picChg>
      </pc:sldChg>
      <pc:sldChg chg="modSp mod">
        <pc:chgData name="Lindner, Mark (NIH/CSR) [E]" userId="a256c6a8-5be8-4382-86fa-7d94b19b946d" providerId="ADAL" clId="{1041085A-5B6D-4BDF-B387-B370E471541C}" dt="2024-06-17T03:30:39.229" v="21135" actId="14100"/>
        <pc:sldMkLst>
          <pc:docMk/>
          <pc:sldMk cId="280316088" sldId="299"/>
        </pc:sldMkLst>
        <pc:spChg chg="mod">
          <ac:chgData name="Lindner, Mark (NIH/CSR) [E]" userId="a256c6a8-5be8-4382-86fa-7d94b19b946d" providerId="ADAL" clId="{1041085A-5B6D-4BDF-B387-B370E471541C}" dt="2024-06-17T03:30:39.229" v="21135" actId="14100"/>
          <ac:spMkLst>
            <pc:docMk/>
            <pc:sldMk cId="280316088" sldId="299"/>
            <ac:spMk id="3" creationId="{AB0AB2AC-B7E6-6849-9AE9-697369407F8F}"/>
          </ac:spMkLst>
        </pc:spChg>
        <pc:spChg chg="mod">
          <ac:chgData name="Lindner, Mark (NIH/CSR) [E]" userId="a256c6a8-5be8-4382-86fa-7d94b19b946d" providerId="ADAL" clId="{1041085A-5B6D-4BDF-B387-B370E471541C}" dt="2024-06-17T03:30:29.501" v="21133" actId="1038"/>
          <ac:spMkLst>
            <pc:docMk/>
            <pc:sldMk cId="280316088" sldId="299"/>
            <ac:spMk id="5" creationId="{8C9F501D-8A24-907F-C560-10A2D81D16E0}"/>
          </ac:spMkLst>
        </pc:spChg>
        <pc:spChg chg="mod">
          <ac:chgData name="Lindner, Mark (NIH/CSR) [E]" userId="a256c6a8-5be8-4382-86fa-7d94b19b946d" providerId="ADAL" clId="{1041085A-5B6D-4BDF-B387-B370E471541C}" dt="2024-06-17T03:30:29.501" v="21133" actId="1038"/>
          <ac:spMkLst>
            <pc:docMk/>
            <pc:sldMk cId="280316088" sldId="299"/>
            <ac:spMk id="7" creationId="{054B40AA-5D6C-2193-7D37-D68A4FC0B013}"/>
          </ac:spMkLst>
        </pc:spChg>
        <pc:spChg chg="mod">
          <ac:chgData name="Lindner, Mark (NIH/CSR) [E]" userId="a256c6a8-5be8-4382-86fa-7d94b19b946d" providerId="ADAL" clId="{1041085A-5B6D-4BDF-B387-B370E471541C}" dt="2024-06-17T03:30:29.501" v="21133" actId="1038"/>
          <ac:spMkLst>
            <pc:docMk/>
            <pc:sldMk cId="280316088" sldId="299"/>
            <ac:spMk id="8" creationId="{842E5DEE-326E-5645-EF05-B5BBDB629B28}"/>
          </ac:spMkLst>
        </pc:spChg>
        <pc:spChg chg="mod">
          <ac:chgData name="Lindner, Mark (NIH/CSR) [E]" userId="a256c6a8-5be8-4382-86fa-7d94b19b946d" providerId="ADAL" clId="{1041085A-5B6D-4BDF-B387-B370E471541C}" dt="2024-06-17T03:30:29.501" v="21133" actId="1038"/>
          <ac:spMkLst>
            <pc:docMk/>
            <pc:sldMk cId="280316088" sldId="299"/>
            <ac:spMk id="9" creationId="{7ACAE225-C3A8-16C1-06B5-5762F5156CCC}"/>
          </ac:spMkLst>
        </pc:spChg>
        <pc:spChg chg="mod">
          <ac:chgData name="Lindner, Mark (NIH/CSR) [E]" userId="a256c6a8-5be8-4382-86fa-7d94b19b946d" providerId="ADAL" clId="{1041085A-5B6D-4BDF-B387-B370E471541C}" dt="2024-06-17T03:30:29.501" v="21133" actId="1038"/>
          <ac:spMkLst>
            <pc:docMk/>
            <pc:sldMk cId="280316088" sldId="299"/>
            <ac:spMk id="10" creationId="{341BDEF3-0814-936E-D4FD-BABB8955C7FB}"/>
          </ac:spMkLst>
        </pc:spChg>
        <pc:spChg chg="mod">
          <ac:chgData name="Lindner, Mark (NIH/CSR) [E]" userId="a256c6a8-5be8-4382-86fa-7d94b19b946d" providerId="ADAL" clId="{1041085A-5B6D-4BDF-B387-B370E471541C}" dt="2024-06-17T03:30:29.501" v="21133" actId="1038"/>
          <ac:spMkLst>
            <pc:docMk/>
            <pc:sldMk cId="280316088" sldId="299"/>
            <ac:spMk id="11" creationId="{A7DC0E5C-AC78-A834-8468-EC23FA1770A0}"/>
          </ac:spMkLst>
        </pc:spChg>
        <pc:spChg chg="mod">
          <ac:chgData name="Lindner, Mark (NIH/CSR) [E]" userId="a256c6a8-5be8-4382-86fa-7d94b19b946d" providerId="ADAL" clId="{1041085A-5B6D-4BDF-B387-B370E471541C}" dt="2024-06-17T03:30:29.501" v="21133" actId="1038"/>
          <ac:spMkLst>
            <pc:docMk/>
            <pc:sldMk cId="280316088" sldId="299"/>
            <ac:spMk id="12" creationId="{7CA00E3B-C03E-4843-A6E7-B959F4F5EEDD}"/>
          </ac:spMkLst>
        </pc:spChg>
        <pc:spChg chg="mod">
          <ac:chgData name="Lindner, Mark (NIH/CSR) [E]" userId="a256c6a8-5be8-4382-86fa-7d94b19b946d" providerId="ADAL" clId="{1041085A-5B6D-4BDF-B387-B370E471541C}" dt="2024-06-17T03:30:29.501" v="21133" actId="1038"/>
          <ac:spMkLst>
            <pc:docMk/>
            <pc:sldMk cId="280316088" sldId="299"/>
            <ac:spMk id="13" creationId="{34753764-57F6-6955-A4F8-168FE34777AC}"/>
          </ac:spMkLst>
        </pc:spChg>
        <pc:spChg chg="mod">
          <ac:chgData name="Lindner, Mark (NIH/CSR) [E]" userId="a256c6a8-5be8-4382-86fa-7d94b19b946d" providerId="ADAL" clId="{1041085A-5B6D-4BDF-B387-B370E471541C}" dt="2024-06-17T03:30:29.501" v="21133" actId="1038"/>
          <ac:spMkLst>
            <pc:docMk/>
            <pc:sldMk cId="280316088" sldId="299"/>
            <ac:spMk id="14" creationId="{A4A22580-2CC8-5E6B-4510-14FFB2CC8074}"/>
          </ac:spMkLst>
        </pc:spChg>
        <pc:spChg chg="mod">
          <ac:chgData name="Lindner, Mark (NIH/CSR) [E]" userId="a256c6a8-5be8-4382-86fa-7d94b19b946d" providerId="ADAL" clId="{1041085A-5B6D-4BDF-B387-B370E471541C}" dt="2024-06-17T03:30:29.501" v="21133" actId="1038"/>
          <ac:spMkLst>
            <pc:docMk/>
            <pc:sldMk cId="280316088" sldId="299"/>
            <ac:spMk id="15" creationId="{9DDD7220-431E-4ACC-6419-42F574258972}"/>
          </ac:spMkLst>
        </pc:spChg>
        <pc:spChg chg="mod">
          <ac:chgData name="Lindner, Mark (NIH/CSR) [E]" userId="a256c6a8-5be8-4382-86fa-7d94b19b946d" providerId="ADAL" clId="{1041085A-5B6D-4BDF-B387-B370E471541C}" dt="2024-06-17T03:30:29.501" v="21133" actId="1038"/>
          <ac:spMkLst>
            <pc:docMk/>
            <pc:sldMk cId="280316088" sldId="299"/>
            <ac:spMk id="16" creationId="{19309F7F-3751-CD74-C196-EDA4D63E6468}"/>
          </ac:spMkLst>
        </pc:spChg>
        <pc:spChg chg="mod">
          <ac:chgData name="Lindner, Mark (NIH/CSR) [E]" userId="a256c6a8-5be8-4382-86fa-7d94b19b946d" providerId="ADAL" clId="{1041085A-5B6D-4BDF-B387-B370E471541C}" dt="2024-06-17T03:30:29.501" v="21133" actId="1038"/>
          <ac:spMkLst>
            <pc:docMk/>
            <pc:sldMk cId="280316088" sldId="299"/>
            <ac:spMk id="17" creationId="{F431A640-9BAC-90AD-50AB-0288D2A59952}"/>
          </ac:spMkLst>
        </pc:spChg>
        <pc:spChg chg="mod">
          <ac:chgData name="Lindner, Mark (NIH/CSR) [E]" userId="a256c6a8-5be8-4382-86fa-7d94b19b946d" providerId="ADAL" clId="{1041085A-5B6D-4BDF-B387-B370E471541C}" dt="2024-06-17T03:30:29.501" v="21133" actId="1038"/>
          <ac:spMkLst>
            <pc:docMk/>
            <pc:sldMk cId="280316088" sldId="299"/>
            <ac:spMk id="18" creationId="{0A8581D2-FE47-3961-54FB-88A8579E0C5D}"/>
          </ac:spMkLst>
        </pc:spChg>
        <pc:spChg chg="mod">
          <ac:chgData name="Lindner, Mark (NIH/CSR) [E]" userId="a256c6a8-5be8-4382-86fa-7d94b19b946d" providerId="ADAL" clId="{1041085A-5B6D-4BDF-B387-B370E471541C}" dt="2024-06-17T03:30:29.501" v="21133" actId="1038"/>
          <ac:spMkLst>
            <pc:docMk/>
            <pc:sldMk cId="280316088" sldId="299"/>
            <ac:spMk id="19" creationId="{F42AF70B-D286-E378-624C-7A49BB308566}"/>
          </ac:spMkLst>
        </pc:spChg>
        <pc:spChg chg="mod">
          <ac:chgData name="Lindner, Mark (NIH/CSR) [E]" userId="a256c6a8-5be8-4382-86fa-7d94b19b946d" providerId="ADAL" clId="{1041085A-5B6D-4BDF-B387-B370E471541C}" dt="2024-06-17T03:30:29.501" v="21133" actId="1038"/>
          <ac:spMkLst>
            <pc:docMk/>
            <pc:sldMk cId="280316088" sldId="299"/>
            <ac:spMk id="20" creationId="{C471D97D-7261-50BA-A85C-067D9206BD1B}"/>
          </ac:spMkLst>
        </pc:spChg>
        <pc:spChg chg="mod">
          <ac:chgData name="Lindner, Mark (NIH/CSR) [E]" userId="a256c6a8-5be8-4382-86fa-7d94b19b946d" providerId="ADAL" clId="{1041085A-5B6D-4BDF-B387-B370E471541C}" dt="2024-06-17T03:30:29.501" v="21133" actId="1038"/>
          <ac:spMkLst>
            <pc:docMk/>
            <pc:sldMk cId="280316088" sldId="299"/>
            <ac:spMk id="21" creationId="{1A7B47D5-E672-320A-5B6A-A9084142E392}"/>
          </ac:spMkLst>
        </pc:spChg>
        <pc:spChg chg="mod">
          <ac:chgData name="Lindner, Mark (NIH/CSR) [E]" userId="a256c6a8-5be8-4382-86fa-7d94b19b946d" providerId="ADAL" clId="{1041085A-5B6D-4BDF-B387-B370E471541C}" dt="2024-06-17T03:30:29.501" v="21133" actId="1038"/>
          <ac:spMkLst>
            <pc:docMk/>
            <pc:sldMk cId="280316088" sldId="299"/>
            <ac:spMk id="22" creationId="{39344749-82F4-01BA-E33A-F6610AF692D0}"/>
          </ac:spMkLst>
        </pc:spChg>
      </pc:sldChg>
      <pc:sldChg chg="addSp delSp modSp mod">
        <pc:chgData name="Lindner, Mark (NIH/CSR) [E]" userId="a256c6a8-5be8-4382-86fa-7d94b19b946d" providerId="ADAL" clId="{1041085A-5B6D-4BDF-B387-B370E471541C}" dt="2024-06-17T02:57:18.943" v="20398"/>
        <pc:sldMkLst>
          <pc:docMk/>
          <pc:sldMk cId="334532777" sldId="303"/>
        </pc:sldMkLst>
        <pc:spChg chg="add mod">
          <ac:chgData name="Lindner, Mark (NIH/CSR) [E]" userId="a256c6a8-5be8-4382-86fa-7d94b19b946d" providerId="ADAL" clId="{1041085A-5B6D-4BDF-B387-B370E471541C}" dt="2024-06-15T06:05:52.781" v="7308" actId="20577"/>
          <ac:spMkLst>
            <pc:docMk/>
            <pc:sldMk cId="334532777" sldId="303"/>
            <ac:spMk id="2" creationId="{1B0BB0C0-2B44-32F9-062F-CE0A9CE9C929}"/>
          </ac:spMkLst>
        </pc:spChg>
        <pc:spChg chg="mod">
          <ac:chgData name="Lindner, Mark (NIH/CSR) [E]" userId="a256c6a8-5be8-4382-86fa-7d94b19b946d" providerId="ADAL" clId="{1041085A-5B6D-4BDF-B387-B370E471541C}" dt="2024-06-17T02:57:18.943" v="20398"/>
          <ac:spMkLst>
            <pc:docMk/>
            <pc:sldMk cId="334532777" sldId="303"/>
            <ac:spMk id="4" creationId="{9ADB26FF-76AA-124F-92D8-C93C45D216A8}"/>
          </ac:spMkLst>
        </pc:spChg>
        <pc:spChg chg="del mod">
          <ac:chgData name="Lindner, Mark (NIH/CSR) [E]" userId="a256c6a8-5be8-4382-86fa-7d94b19b946d" providerId="ADAL" clId="{1041085A-5B6D-4BDF-B387-B370E471541C}" dt="2024-06-15T06:06:13.126" v="7309" actId="478"/>
          <ac:spMkLst>
            <pc:docMk/>
            <pc:sldMk cId="334532777" sldId="303"/>
            <ac:spMk id="5" creationId="{1B07C49E-AFFC-EC46-8930-E4D428F5F943}"/>
          </ac:spMkLst>
        </pc:spChg>
      </pc:sldChg>
      <pc:sldChg chg="addSp modSp mod">
        <pc:chgData name="Lindner, Mark (NIH/CSR) [E]" userId="a256c6a8-5be8-4382-86fa-7d94b19b946d" providerId="ADAL" clId="{1041085A-5B6D-4BDF-B387-B370E471541C}" dt="2024-06-17T03:31:40.306" v="21140" actId="1076"/>
        <pc:sldMkLst>
          <pc:docMk/>
          <pc:sldMk cId="3869789237" sldId="304"/>
        </pc:sldMkLst>
        <pc:spChg chg="mod">
          <ac:chgData name="Lindner, Mark (NIH/CSR) [E]" userId="a256c6a8-5be8-4382-86fa-7d94b19b946d" providerId="ADAL" clId="{1041085A-5B6D-4BDF-B387-B370E471541C}" dt="2024-06-17T03:31:40.306" v="21140" actId="1076"/>
          <ac:spMkLst>
            <pc:docMk/>
            <pc:sldMk cId="3869789237" sldId="304"/>
            <ac:spMk id="3" creationId="{373827F3-F386-AA4E-80ED-D86DEF8C158D}"/>
          </ac:spMkLst>
        </pc:spChg>
        <pc:spChg chg="mod">
          <ac:chgData name="Lindner, Mark (NIH/CSR) [E]" userId="a256c6a8-5be8-4382-86fa-7d94b19b946d" providerId="ADAL" clId="{1041085A-5B6D-4BDF-B387-B370E471541C}" dt="2024-06-17T02:57:18.943" v="20398"/>
          <ac:spMkLst>
            <pc:docMk/>
            <pc:sldMk cId="3869789237" sldId="304"/>
            <ac:spMk id="5" creationId="{31BF7889-073A-E045-A3F2-45D63BD0FDC0}"/>
          </ac:spMkLst>
        </pc:spChg>
        <pc:picChg chg="add mod">
          <ac:chgData name="Lindner, Mark (NIH/CSR) [E]" userId="a256c6a8-5be8-4382-86fa-7d94b19b946d" providerId="ADAL" clId="{1041085A-5B6D-4BDF-B387-B370E471541C}" dt="2024-06-16T02:55:45.753" v="11502" actId="1036"/>
          <ac:picMkLst>
            <pc:docMk/>
            <pc:sldMk cId="3869789237" sldId="304"/>
            <ac:picMk id="6" creationId="{95BF8912-AB71-4A4E-21C8-0B0E2B4670AE}"/>
          </ac:picMkLst>
        </pc:picChg>
      </pc:sldChg>
      <pc:sldChg chg="addSp modSp mod">
        <pc:chgData name="Lindner, Mark (NIH/CSR) [E]" userId="a256c6a8-5be8-4382-86fa-7d94b19b946d" providerId="ADAL" clId="{1041085A-5B6D-4BDF-B387-B370E471541C}" dt="2024-06-17T03:31:50.284" v="21141" actId="1076"/>
        <pc:sldMkLst>
          <pc:docMk/>
          <pc:sldMk cId="80090182" sldId="305"/>
        </pc:sldMkLst>
        <pc:spChg chg="mod">
          <ac:chgData name="Lindner, Mark (NIH/CSR) [E]" userId="a256c6a8-5be8-4382-86fa-7d94b19b946d" providerId="ADAL" clId="{1041085A-5B6D-4BDF-B387-B370E471541C}" dt="2024-06-17T03:31:50.284" v="21141" actId="1076"/>
          <ac:spMkLst>
            <pc:docMk/>
            <pc:sldMk cId="80090182" sldId="305"/>
            <ac:spMk id="3" creationId="{373827F3-F386-AA4E-80ED-D86DEF8C158D}"/>
          </ac:spMkLst>
        </pc:spChg>
        <pc:spChg chg="mod">
          <ac:chgData name="Lindner, Mark (NIH/CSR) [E]" userId="a256c6a8-5be8-4382-86fa-7d94b19b946d" providerId="ADAL" clId="{1041085A-5B6D-4BDF-B387-B370E471541C}" dt="2024-06-17T02:57:18.943" v="20398"/>
          <ac:spMkLst>
            <pc:docMk/>
            <pc:sldMk cId="80090182" sldId="305"/>
            <ac:spMk id="5" creationId="{31BF7889-073A-E045-A3F2-45D63BD0FDC0}"/>
          </ac:spMkLst>
        </pc:spChg>
        <pc:picChg chg="add mod">
          <ac:chgData name="Lindner, Mark (NIH/CSR) [E]" userId="a256c6a8-5be8-4382-86fa-7d94b19b946d" providerId="ADAL" clId="{1041085A-5B6D-4BDF-B387-B370E471541C}" dt="2024-06-16T03:13:42.975" v="11517" actId="1076"/>
          <ac:picMkLst>
            <pc:docMk/>
            <pc:sldMk cId="80090182" sldId="305"/>
            <ac:picMk id="6" creationId="{1A9BB356-2F30-63BF-1DF5-75890F8A5A77}"/>
          </ac:picMkLst>
        </pc:picChg>
      </pc:sldChg>
      <pc:sldChg chg="addSp modSp mod">
        <pc:chgData name="Lindner, Mark (NIH/CSR) [E]" userId="a256c6a8-5be8-4382-86fa-7d94b19b946d" providerId="ADAL" clId="{1041085A-5B6D-4BDF-B387-B370E471541C}" dt="2024-06-17T03:32:02.981" v="21143" actId="1076"/>
        <pc:sldMkLst>
          <pc:docMk/>
          <pc:sldMk cId="3145340593" sldId="306"/>
        </pc:sldMkLst>
        <pc:spChg chg="mod">
          <ac:chgData name="Lindner, Mark (NIH/CSR) [E]" userId="a256c6a8-5be8-4382-86fa-7d94b19b946d" providerId="ADAL" clId="{1041085A-5B6D-4BDF-B387-B370E471541C}" dt="2024-06-17T03:32:02.981" v="21143" actId="1076"/>
          <ac:spMkLst>
            <pc:docMk/>
            <pc:sldMk cId="3145340593" sldId="306"/>
            <ac:spMk id="3" creationId="{373827F3-F386-AA4E-80ED-D86DEF8C158D}"/>
          </ac:spMkLst>
        </pc:spChg>
        <pc:spChg chg="mod">
          <ac:chgData name="Lindner, Mark (NIH/CSR) [E]" userId="a256c6a8-5be8-4382-86fa-7d94b19b946d" providerId="ADAL" clId="{1041085A-5B6D-4BDF-B387-B370E471541C}" dt="2024-06-17T02:57:18.943" v="20398"/>
          <ac:spMkLst>
            <pc:docMk/>
            <pc:sldMk cId="3145340593" sldId="306"/>
            <ac:spMk id="5" creationId="{31BF7889-073A-E045-A3F2-45D63BD0FDC0}"/>
          </ac:spMkLst>
        </pc:spChg>
        <pc:picChg chg="add mod">
          <ac:chgData name="Lindner, Mark (NIH/CSR) [E]" userId="a256c6a8-5be8-4382-86fa-7d94b19b946d" providerId="ADAL" clId="{1041085A-5B6D-4BDF-B387-B370E471541C}" dt="2024-06-16T03:32:28.065" v="12040" actId="1076"/>
          <ac:picMkLst>
            <pc:docMk/>
            <pc:sldMk cId="3145340593" sldId="306"/>
            <ac:picMk id="6" creationId="{8C2A6CA1-60A4-811A-4B63-90F03172910C}"/>
          </ac:picMkLst>
        </pc:picChg>
      </pc:sldChg>
      <pc:sldChg chg="addSp modSp mod">
        <pc:chgData name="Lindner, Mark (NIH/CSR) [E]" userId="a256c6a8-5be8-4382-86fa-7d94b19b946d" providerId="ADAL" clId="{1041085A-5B6D-4BDF-B387-B370E471541C}" dt="2024-06-17T03:31:57.937" v="21142" actId="1076"/>
        <pc:sldMkLst>
          <pc:docMk/>
          <pc:sldMk cId="1106727586" sldId="307"/>
        </pc:sldMkLst>
        <pc:spChg chg="mod">
          <ac:chgData name="Lindner, Mark (NIH/CSR) [E]" userId="a256c6a8-5be8-4382-86fa-7d94b19b946d" providerId="ADAL" clId="{1041085A-5B6D-4BDF-B387-B370E471541C}" dt="2024-06-17T03:31:57.937" v="21142" actId="1076"/>
          <ac:spMkLst>
            <pc:docMk/>
            <pc:sldMk cId="1106727586" sldId="307"/>
            <ac:spMk id="3" creationId="{373827F3-F386-AA4E-80ED-D86DEF8C158D}"/>
          </ac:spMkLst>
        </pc:spChg>
        <pc:spChg chg="mod">
          <ac:chgData name="Lindner, Mark (NIH/CSR) [E]" userId="a256c6a8-5be8-4382-86fa-7d94b19b946d" providerId="ADAL" clId="{1041085A-5B6D-4BDF-B387-B370E471541C}" dt="2024-06-17T02:57:18.943" v="20398"/>
          <ac:spMkLst>
            <pc:docMk/>
            <pc:sldMk cId="1106727586" sldId="307"/>
            <ac:spMk id="5" creationId="{31BF7889-073A-E045-A3F2-45D63BD0FDC0}"/>
          </ac:spMkLst>
        </pc:spChg>
        <pc:picChg chg="add mod">
          <ac:chgData name="Lindner, Mark (NIH/CSR) [E]" userId="a256c6a8-5be8-4382-86fa-7d94b19b946d" providerId="ADAL" clId="{1041085A-5B6D-4BDF-B387-B370E471541C}" dt="2024-06-16T03:18:07.040" v="11797" actId="1076"/>
          <ac:picMkLst>
            <pc:docMk/>
            <pc:sldMk cId="1106727586" sldId="307"/>
            <ac:picMk id="6" creationId="{700318C1-B8CA-6B20-E9FE-2A911BB95415}"/>
          </ac:picMkLst>
        </pc:picChg>
      </pc:sldChg>
      <pc:sldChg chg="addSp modSp mod">
        <pc:chgData name="Lindner, Mark (NIH/CSR) [E]" userId="a256c6a8-5be8-4382-86fa-7d94b19b946d" providerId="ADAL" clId="{1041085A-5B6D-4BDF-B387-B370E471541C}" dt="2024-06-17T03:32:07.650" v="21144" actId="1076"/>
        <pc:sldMkLst>
          <pc:docMk/>
          <pc:sldMk cId="706594483" sldId="308"/>
        </pc:sldMkLst>
        <pc:spChg chg="mod">
          <ac:chgData name="Lindner, Mark (NIH/CSR) [E]" userId="a256c6a8-5be8-4382-86fa-7d94b19b946d" providerId="ADAL" clId="{1041085A-5B6D-4BDF-B387-B370E471541C}" dt="2024-06-17T03:32:07.650" v="21144" actId="1076"/>
          <ac:spMkLst>
            <pc:docMk/>
            <pc:sldMk cId="706594483" sldId="308"/>
            <ac:spMk id="3" creationId="{373827F3-F386-AA4E-80ED-D86DEF8C158D}"/>
          </ac:spMkLst>
        </pc:spChg>
        <pc:spChg chg="mod">
          <ac:chgData name="Lindner, Mark (NIH/CSR) [E]" userId="a256c6a8-5be8-4382-86fa-7d94b19b946d" providerId="ADAL" clId="{1041085A-5B6D-4BDF-B387-B370E471541C}" dt="2024-06-17T02:57:18.943" v="20398"/>
          <ac:spMkLst>
            <pc:docMk/>
            <pc:sldMk cId="706594483" sldId="308"/>
            <ac:spMk id="5" creationId="{31BF7889-073A-E045-A3F2-45D63BD0FDC0}"/>
          </ac:spMkLst>
        </pc:spChg>
        <pc:picChg chg="add mod">
          <ac:chgData name="Lindner, Mark (NIH/CSR) [E]" userId="a256c6a8-5be8-4382-86fa-7d94b19b946d" providerId="ADAL" clId="{1041085A-5B6D-4BDF-B387-B370E471541C}" dt="2024-06-16T03:40:05.235" v="12323" actId="1076"/>
          <ac:picMkLst>
            <pc:docMk/>
            <pc:sldMk cId="706594483" sldId="308"/>
            <ac:picMk id="6" creationId="{D8AC6194-1FC1-444B-4E55-D15AF597111C}"/>
          </ac:picMkLst>
        </pc:picChg>
      </pc:sldChg>
      <pc:sldChg chg="addSp modSp mod">
        <pc:chgData name="Lindner, Mark (NIH/CSR) [E]" userId="a256c6a8-5be8-4382-86fa-7d94b19b946d" providerId="ADAL" clId="{1041085A-5B6D-4BDF-B387-B370E471541C}" dt="2024-06-17T03:32:19.973" v="21146" actId="1076"/>
        <pc:sldMkLst>
          <pc:docMk/>
          <pc:sldMk cId="1794738657" sldId="309"/>
        </pc:sldMkLst>
        <pc:spChg chg="mod">
          <ac:chgData name="Lindner, Mark (NIH/CSR) [E]" userId="a256c6a8-5be8-4382-86fa-7d94b19b946d" providerId="ADAL" clId="{1041085A-5B6D-4BDF-B387-B370E471541C}" dt="2024-06-17T02:57:18.943" v="20398"/>
          <ac:spMkLst>
            <pc:docMk/>
            <pc:sldMk cId="1794738657" sldId="309"/>
            <ac:spMk id="4" creationId="{D528596A-0847-664A-9D47-5096383E5E09}"/>
          </ac:spMkLst>
        </pc:spChg>
        <pc:spChg chg="mod">
          <ac:chgData name="Lindner, Mark (NIH/CSR) [E]" userId="a256c6a8-5be8-4382-86fa-7d94b19b946d" providerId="ADAL" clId="{1041085A-5B6D-4BDF-B387-B370E471541C}" dt="2024-06-17T03:32:19.973" v="21146" actId="1076"/>
          <ac:spMkLst>
            <pc:docMk/>
            <pc:sldMk cId="1794738657" sldId="309"/>
            <ac:spMk id="5" creationId="{1B07C49E-AFFC-EC46-8930-E4D428F5F943}"/>
          </ac:spMkLst>
        </pc:spChg>
        <pc:picChg chg="add mod">
          <ac:chgData name="Lindner, Mark (NIH/CSR) [E]" userId="a256c6a8-5be8-4382-86fa-7d94b19b946d" providerId="ADAL" clId="{1041085A-5B6D-4BDF-B387-B370E471541C}" dt="2024-06-16T03:50:09.104" v="12650" actId="1076"/>
          <ac:picMkLst>
            <pc:docMk/>
            <pc:sldMk cId="1794738657" sldId="309"/>
            <ac:picMk id="6" creationId="{27FC4B4B-DA1D-0B76-BDD1-A5B2AF77C963}"/>
          </ac:picMkLst>
        </pc:picChg>
      </pc:sldChg>
      <pc:sldChg chg="addSp modSp mod">
        <pc:chgData name="Lindner, Mark (NIH/CSR) [E]" userId="a256c6a8-5be8-4382-86fa-7d94b19b946d" providerId="ADAL" clId="{1041085A-5B6D-4BDF-B387-B370E471541C}" dt="2024-06-17T03:32:28.018" v="21147" actId="1076"/>
        <pc:sldMkLst>
          <pc:docMk/>
          <pc:sldMk cId="4010014743" sldId="310"/>
        </pc:sldMkLst>
        <pc:spChg chg="mod">
          <ac:chgData name="Lindner, Mark (NIH/CSR) [E]" userId="a256c6a8-5be8-4382-86fa-7d94b19b946d" providerId="ADAL" clId="{1041085A-5B6D-4BDF-B387-B370E471541C}" dt="2024-06-17T02:57:18.943" v="20398"/>
          <ac:spMkLst>
            <pc:docMk/>
            <pc:sldMk cId="4010014743" sldId="310"/>
            <ac:spMk id="4" creationId="{D528596A-0847-664A-9D47-5096383E5E09}"/>
          </ac:spMkLst>
        </pc:spChg>
        <pc:spChg chg="mod">
          <ac:chgData name="Lindner, Mark (NIH/CSR) [E]" userId="a256c6a8-5be8-4382-86fa-7d94b19b946d" providerId="ADAL" clId="{1041085A-5B6D-4BDF-B387-B370E471541C}" dt="2024-06-17T03:32:28.018" v="21147" actId="1076"/>
          <ac:spMkLst>
            <pc:docMk/>
            <pc:sldMk cId="4010014743" sldId="310"/>
            <ac:spMk id="5" creationId="{1B07C49E-AFFC-EC46-8930-E4D428F5F943}"/>
          </ac:spMkLst>
        </pc:spChg>
        <pc:picChg chg="add mod">
          <ac:chgData name="Lindner, Mark (NIH/CSR) [E]" userId="a256c6a8-5be8-4382-86fa-7d94b19b946d" providerId="ADAL" clId="{1041085A-5B6D-4BDF-B387-B370E471541C}" dt="2024-06-16T03:58:36.663" v="12901" actId="1076"/>
          <ac:picMkLst>
            <pc:docMk/>
            <pc:sldMk cId="4010014743" sldId="310"/>
            <ac:picMk id="6" creationId="{1A1C0934-FCB0-10DF-1AAB-25DD922DDC0A}"/>
          </ac:picMkLst>
        </pc:picChg>
      </pc:sldChg>
      <pc:sldChg chg="addSp modSp mod">
        <pc:chgData name="Lindner, Mark (NIH/CSR) [E]" userId="a256c6a8-5be8-4382-86fa-7d94b19b946d" providerId="ADAL" clId="{1041085A-5B6D-4BDF-B387-B370E471541C}" dt="2024-06-17T03:32:34.425" v="21148" actId="1076"/>
        <pc:sldMkLst>
          <pc:docMk/>
          <pc:sldMk cId="2735560525" sldId="311"/>
        </pc:sldMkLst>
        <pc:spChg chg="mod">
          <ac:chgData name="Lindner, Mark (NIH/CSR) [E]" userId="a256c6a8-5be8-4382-86fa-7d94b19b946d" providerId="ADAL" clId="{1041085A-5B6D-4BDF-B387-B370E471541C}" dt="2024-06-17T02:57:18.943" v="20398"/>
          <ac:spMkLst>
            <pc:docMk/>
            <pc:sldMk cId="2735560525" sldId="311"/>
            <ac:spMk id="4" creationId="{D528596A-0847-664A-9D47-5096383E5E09}"/>
          </ac:spMkLst>
        </pc:spChg>
        <pc:spChg chg="mod">
          <ac:chgData name="Lindner, Mark (NIH/CSR) [E]" userId="a256c6a8-5be8-4382-86fa-7d94b19b946d" providerId="ADAL" clId="{1041085A-5B6D-4BDF-B387-B370E471541C}" dt="2024-06-17T03:32:34.425" v="21148" actId="1076"/>
          <ac:spMkLst>
            <pc:docMk/>
            <pc:sldMk cId="2735560525" sldId="311"/>
            <ac:spMk id="5" creationId="{1B07C49E-AFFC-EC46-8930-E4D428F5F943}"/>
          </ac:spMkLst>
        </pc:spChg>
        <pc:picChg chg="add mod">
          <ac:chgData name="Lindner, Mark (NIH/CSR) [E]" userId="a256c6a8-5be8-4382-86fa-7d94b19b946d" providerId="ADAL" clId="{1041085A-5B6D-4BDF-B387-B370E471541C}" dt="2024-06-16T04:13:40.902" v="13139" actId="1076"/>
          <ac:picMkLst>
            <pc:docMk/>
            <pc:sldMk cId="2735560525" sldId="311"/>
            <ac:picMk id="6" creationId="{41E4C8E4-2136-08EF-97E4-C1CF0A32D5F8}"/>
          </ac:picMkLst>
        </pc:picChg>
      </pc:sldChg>
      <pc:sldChg chg="addSp modSp mod">
        <pc:chgData name="Lindner, Mark (NIH/CSR) [E]" userId="a256c6a8-5be8-4382-86fa-7d94b19b946d" providerId="ADAL" clId="{1041085A-5B6D-4BDF-B387-B370E471541C}" dt="2024-06-17T03:32:39.953" v="21149" actId="1076"/>
        <pc:sldMkLst>
          <pc:docMk/>
          <pc:sldMk cId="1434679925" sldId="312"/>
        </pc:sldMkLst>
        <pc:spChg chg="mod">
          <ac:chgData name="Lindner, Mark (NIH/CSR) [E]" userId="a256c6a8-5be8-4382-86fa-7d94b19b946d" providerId="ADAL" clId="{1041085A-5B6D-4BDF-B387-B370E471541C}" dt="2024-06-17T02:57:18.943" v="20398"/>
          <ac:spMkLst>
            <pc:docMk/>
            <pc:sldMk cId="1434679925" sldId="312"/>
            <ac:spMk id="4" creationId="{D528596A-0847-664A-9D47-5096383E5E09}"/>
          </ac:spMkLst>
        </pc:spChg>
        <pc:spChg chg="mod">
          <ac:chgData name="Lindner, Mark (NIH/CSR) [E]" userId="a256c6a8-5be8-4382-86fa-7d94b19b946d" providerId="ADAL" clId="{1041085A-5B6D-4BDF-B387-B370E471541C}" dt="2024-06-17T03:32:39.953" v="21149" actId="1076"/>
          <ac:spMkLst>
            <pc:docMk/>
            <pc:sldMk cId="1434679925" sldId="312"/>
            <ac:spMk id="5" creationId="{1B07C49E-AFFC-EC46-8930-E4D428F5F943}"/>
          </ac:spMkLst>
        </pc:spChg>
        <pc:picChg chg="add mod">
          <ac:chgData name="Lindner, Mark (NIH/CSR) [E]" userId="a256c6a8-5be8-4382-86fa-7d94b19b946d" providerId="ADAL" clId="{1041085A-5B6D-4BDF-B387-B370E471541C}" dt="2024-06-16T04:15:36.671" v="13279" actId="1076"/>
          <ac:picMkLst>
            <pc:docMk/>
            <pc:sldMk cId="1434679925" sldId="312"/>
            <ac:picMk id="6" creationId="{9A840A14-40F6-811A-4563-93922286772E}"/>
          </ac:picMkLst>
        </pc:picChg>
      </pc:sldChg>
      <pc:sldChg chg="addSp modSp mod">
        <pc:chgData name="Lindner, Mark (NIH/CSR) [E]" userId="a256c6a8-5be8-4382-86fa-7d94b19b946d" providerId="ADAL" clId="{1041085A-5B6D-4BDF-B387-B370E471541C}" dt="2024-06-17T03:33:34.973" v="21162" actId="14100"/>
        <pc:sldMkLst>
          <pc:docMk/>
          <pc:sldMk cId="1756972646" sldId="313"/>
        </pc:sldMkLst>
        <pc:spChg chg="mod">
          <ac:chgData name="Lindner, Mark (NIH/CSR) [E]" userId="a256c6a8-5be8-4382-86fa-7d94b19b946d" providerId="ADAL" clId="{1041085A-5B6D-4BDF-B387-B370E471541C}" dt="2024-06-17T02:57:18.943" v="20398"/>
          <ac:spMkLst>
            <pc:docMk/>
            <pc:sldMk cId="1756972646" sldId="313"/>
            <ac:spMk id="4" creationId="{D528596A-0847-664A-9D47-5096383E5E09}"/>
          </ac:spMkLst>
        </pc:spChg>
        <pc:spChg chg="mod">
          <ac:chgData name="Lindner, Mark (NIH/CSR) [E]" userId="a256c6a8-5be8-4382-86fa-7d94b19b946d" providerId="ADAL" clId="{1041085A-5B6D-4BDF-B387-B370E471541C}" dt="2024-06-17T03:33:34.973" v="21162" actId="14100"/>
          <ac:spMkLst>
            <pc:docMk/>
            <pc:sldMk cId="1756972646" sldId="313"/>
            <ac:spMk id="5" creationId="{1B07C49E-AFFC-EC46-8930-E4D428F5F943}"/>
          </ac:spMkLst>
        </pc:spChg>
        <pc:picChg chg="add mod">
          <ac:chgData name="Lindner, Mark (NIH/CSR) [E]" userId="a256c6a8-5be8-4382-86fa-7d94b19b946d" providerId="ADAL" clId="{1041085A-5B6D-4BDF-B387-B370E471541C}" dt="2024-06-16T04:28:30.910" v="14052" actId="14100"/>
          <ac:picMkLst>
            <pc:docMk/>
            <pc:sldMk cId="1756972646" sldId="313"/>
            <ac:picMk id="6" creationId="{DB6F78E8-9150-8F07-6E57-404AA8467B4F}"/>
          </ac:picMkLst>
        </pc:picChg>
      </pc:sldChg>
      <pc:sldChg chg="addSp modSp mod">
        <pc:chgData name="Lindner, Mark (NIH/CSR) [E]" userId="a256c6a8-5be8-4382-86fa-7d94b19b946d" providerId="ADAL" clId="{1041085A-5B6D-4BDF-B387-B370E471541C}" dt="2024-06-17T03:33:17.886" v="21159" actId="1035"/>
        <pc:sldMkLst>
          <pc:docMk/>
          <pc:sldMk cId="639399535" sldId="314"/>
        </pc:sldMkLst>
        <pc:spChg chg="mod">
          <ac:chgData name="Lindner, Mark (NIH/CSR) [E]" userId="a256c6a8-5be8-4382-86fa-7d94b19b946d" providerId="ADAL" clId="{1041085A-5B6D-4BDF-B387-B370E471541C}" dt="2024-06-17T02:57:18.943" v="20398"/>
          <ac:spMkLst>
            <pc:docMk/>
            <pc:sldMk cId="639399535" sldId="314"/>
            <ac:spMk id="4" creationId="{D528596A-0847-664A-9D47-5096383E5E09}"/>
          </ac:spMkLst>
        </pc:spChg>
        <pc:spChg chg="mod">
          <ac:chgData name="Lindner, Mark (NIH/CSR) [E]" userId="a256c6a8-5be8-4382-86fa-7d94b19b946d" providerId="ADAL" clId="{1041085A-5B6D-4BDF-B387-B370E471541C}" dt="2024-06-17T03:33:17.886" v="21159" actId="1035"/>
          <ac:spMkLst>
            <pc:docMk/>
            <pc:sldMk cId="639399535" sldId="314"/>
            <ac:spMk id="5" creationId="{1B07C49E-AFFC-EC46-8930-E4D428F5F943}"/>
          </ac:spMkLst>
        </pc:spChg>
        <pc:picChg chg="add mod">
          <ac:chgData name="Lindner, Mark (NIH/CSR) [E]" userId="a256c6a8-5be8-4382-86fa-7d94b19b946d" providerId="ADAL" clId="{1041085A-5B6D-4BDF-B387-B370E471541C}" dt="2024-06-16T04:19:00.531" v="13488" actId="1076"/>
          <ac:picMkLst>
            <pc:docMk/>
            <pc:sldMk cId="639399535" sldId="314"/>
            <ac:picMk id="3" creationId="{2B79B276-248C-F455-FF51-83EEFD21F961}"/>
          </ac:picMkLst>
        </pc:picChg>
      </pc:sldChg>
      <pc:sldChg chg="addSp modSp mod">
        <pc:chgData name="Lindner, Mark (NIH/CSR) [E]" userId="a256c6a8-5be8-4382-86fa-7d94b19b946d" providerId="ADAL" clId="{1041085A-5B6D-4BDF-B387-B370E471541C}" dt="2024-06-17T03:33:41.834" v="21163" actId="1076"/>
        <pc:sldMkLst>
          <pc:docMk/>
          <pc:sldMk cId="3566646398" sldId="315"/>
        </pc:sldMkLst>
        <pc:spChg chg="mod">
          <ac:chgData name="Lindner, Mark (NIH/CSR) [E]" userId="a256c6a8-5be8-4382-86fa-7d94b19b946d" providerId="ADAL" clId="{1041085A-5B6D-4BDF-B387-B370E471541C}" dt="2024-06-17T02:57:18.943" v="20398"/>
          <ac:spMkLst>
            <pc:docMk/>
            <pc:sldMk cId="3566646398" sldId="315"/>
            <ac:spMk id="4" creationId="{D528596A-0847-664A-9D47-5096383E5E09}"/>
          </ac:spMkLst>
        </pc:spChg>
        <pc:spChg chg="mod">
          <ac:chgData name="Lindner, Mark (NIH/CSR) [E]" userId="a256c6a8-5be8-4382-86fa-7d94b19b946d" providerId="ADAL" clId="{1041085A-5B6D-4BDF-B387-B370E471541C}" dt="2024-06-17T03:33:41.834" v="21163" actId="1076"/>
          <ac:spMkLst>
            <pc:docMk/>
            <pc:sldMk cId="3566646398" sldId="315"/>
            <ac:spMk id="5" creationId="{1B07C49E-AFFC-EC46-8930-E4D428F5F943}"/>
          </ac:spMkLst>
        </pc:spChg>
        <pc:picChg chg="add mod">
          <ac:chgData name="Lindner, Mark (NIH/CSR) [E]" userId="a256c6a8-5be8-4382-86fa-7d94b19b946d" providerId="ADAL" clId="{1041085A-5B6D-4BDF-B387-B370E471541C}" dt="2024-06-16T04:30:19.089" v="14061" actId="1076"/>
          <ac:picMkLst>
            <pc:docMk/>
            <pc:sldMk cId="3566646398" sldId="315"/>
            <ac:picMk id="6" creationId="{37568CE4-7F10-E227-E07B-E2AFAD6EE361}"/>
          </ac:picMkLst>
        </pc:picChg>
      </pc:sldChg>
      <pc:sldChg chg="addSp modSp mod">
        <pc:chgData name="Lindner, Mark (NIH/CSR) [E]" userId="a256c6a8-5be8-4382-86fa-7d94b19b946d" providerId="ADAL" clId="{1041085A-5B6D-4BDF-B387-B370E471541C}" dt="2024-06-17T03:33:47.852" v="21164" actId="1076"/>
        <pc:sldMkLst>
          <pc:docMk/>
          <pc:sldMk cId="1398439132" sldId="316"/>
        </pc:sldMkLst>
        <pc:spChg chg="mod">
          <ac:chgData name="Lindner, Mark (NIH/CSR) [E]" userId="a256c6a8-5be8-4382-86fa-7d94b19b946d" providerId="ADAL" clId="{1041085A-5B6D-4BDF-B387-B370E471541C}" dt="2024-06-17T02:57:18.943" v="20398"/>
          <ac:spMkLst>
            <pc:docMk/>
            <pc:sldMk cId="1398439132" sldId="316"/>
            <ac:spMk id="4" creationId="{D528596A-0847-664A-9D47-5096383E5E09}"/>
          </ac:spMkLst>
        </pc:spChg>
        <pc:spChg chg="mod">
          <ac:chgData name="Lindner, Mark (NIH/CSR) [E]" userId="a256c6a8-5be8-4382-86fa-7d94b19b946d" providerId="ADAL" clId="{1041085A-5B6D-4BDF-B387-B370E471541C}" dt="2024-06-17T03:33:47.852" v="21164" actId="1076"/>
          <ac:spMkLst>
            <pc:docMk/>
            <pc:sldMk cId="1398439132" sldId="316"/>
            <ac:spMk id="5" creationId="{1B07C49E-AFFC-EC46-8930-E4D428F5F943}"/>
          </ac:spMkLst>
        </pc:spChg>
        <pc:picChg chg="add mod">
          <ac:chgData name="Lindner, Mark (NIH/CSR) [E]" userId="a256c6a8-5be8-4382-86fa-7d94b19b946d" providerId="ADAL" clId="{1041085A-5B6D-4BDF-B387-B370E471541C}" dt="2024-06-16T04:34:44.176" v="14348" actId="1076"/>
          <ac:picMkLst>
            <pc:docMk/>
            <pc:sldMk cId="1398439132" sldId="316"/>
            <ac:picMk id="6" creationId="{3EE5AF7B-81AE-0E95-A6D3-C817D39DDD47}"/>
          </ac:picMkLst>
        </pc:picChg>
      </pc:sldChg>
      <pc:sldChg chg="addSp modSp mod">
        <pc:chgData name="Lindner, Mark (NIH/CSR) [E]" userId="a256c6a8-5be8-4382-86fa-7d94b19b946d" providerId="ADAL" clId="{1041085A-5B6D-4BDF-B387-B370E471541C}" dt="2024-06-17T03:34:39.247" v="21175" actId="14100"/>
        <pc:sldMkLst>
          <pc:docMk/>
          <pc:sldMk cId="3975168428" sldId="317"/>
        </pc:sldMkLst>
        <pc:spChg chg="mod">
          <ac:chgData name="Lindner, Mark (NIH/CSR) [E]" userId="a256c6a8-5be8-4382-86fa-7d94b19b946d" providerId="ADAL" clId="{1041085A-5B6D-4BDF-B387-B370E471541C}" dt="2024-06-17T02:57:18.943" v="20398"/>
          <ac:spMkLst>
            <pc:docMk/>
            <pc:sldMk cId="3975168428" sldId="317"/>
            <ac:spMk id="4" creationId="{D528596A-0847-664A-9D47-5096383E5E09}"/>
          </ac:spMkLst>
        </pc:spChg>
        <pc:spChg chg="mod">
          <ac:chgData name="Lindner, Mark (NIH/CSR) [E]" userId="a256c6a8-5be8-4382-86fa-7d94b19b946d" providerId="ADAL" clId="{1041085A-5B6D-4BDF-B387-B370E471541C}" dt="2024-06-17T03:34:39.247" v="21175" actId="14100"/>
          <ac:spMkLst>
            <pc:docMk/>
            <pc:sldMk cId="3975168428" sldId="317"/>
            <ac:spMk id="5" creationId="{1B07C49E-AFFC-EC46-8930-E4D428F5F943}"/>
          </ac:spMkLst>
        </pc:spChg>
        <pc:picChg chg="add mod">
          <ac:chgData name="Lindner, Mark (NIH/CSR) [E]" userId="a256c6a8-5be8-4382-86fa-7d94b19b946d" providerId="ADAL" clId="{1041085A-5B6D-4BDF-B387-B370E471541C}" dt="2024-06-17T03:34:27.944" v="21171" actId="1076"/>
          <ac:picMkLst>
            <pc:docMk/>
            <pc:sldMk cId="3975168428" sldId="317"/>
            <ac:picMk id="6" creationId="{8BBFFE57-1E4C-DE4E-F04E-7D73A0E83746}"/>
          </ac:picMkLst>
        </pc:picChg>
      </pc:sldChg>
      <pc:sldChg chg="addSp delSp modSp mod">
        <pc:chgData name="Lindner, Mark (NIH/CSR) [E]" userId="a256c6a8-5be8-4382-86fa-7d94b19b946d" providerId="ADAL" clId="{1041085A-5B6D-4BDF-B387-B370E471541C}" dt="2024-06-17T03:34:55.070" v="21177" actId="1076"/>
        <pc:sldMkLst>
          <pc:docMk/>
          <pc:sldMk cId="239597884" sldId="318"/>
        </pc:sldMkLst>
        <pc:spChg chg="mod">
          <ac:chgData name="Lindner, Mark (NIH/CSR) [E]" userId="a256c6a8-5be8-4382-86fa-7d94b19b946d" providerId="ADAL" clId="{1041085A-5B6D-4BDF-B387-B370E471541C}" dt="2024-06-17T02:57:18.943" v="20398"/>
          <ac:spMkLst>
            <pc:docMk/>
            <pc:sldMk cId="239597884" sldId="318"/>
            <ac:spMk id="3" creationId="{8C82F32A-22A5-0046-9FAC-5295E4FA5A12}"/>
          </ac:spMkLst>
        </pc:spChg>
        <pc:spChg chg="mod">
          <ac:chgData name="Lindner, Mark (NIH/CSR) [E]" userId="a256c6a8-5be8-4382-86fa-7d94b19b946d" providerId="ADAL" clId="{1041085A-5B6D-4BDF-B387-B370E471541C}" dt="2024-06-17T03:34:55.070" v="21177" actId="1076"/>
          <ac:spMkLst>
            <pc:docMk/>
            <pc:sldMk cId="239597884" sldId="318"/>
            <ac:spMk id="5" creationId="{85D9F803-CDBC-C74C-AF1B-2B5937D1C241}"/>
          </ac:spMkLst>
        </pc:spChg>
        <pc:spChg chg="mod">
          <ac:chgData name="Lindner, Mark (NIH/CSR) [E]" userId="a256c6a8-5be8-4382-86fa-7d94b19b946d" providerId="ADAL" clId="{1041085A-5B6D-4BDF-B387-B370E471541C}" dt="2024-06-16T20:58:44.977" v="16233" actId="20577"/>
          <ac:spMkLst>
            <pc:docMk/>
            <pc:sldMk cId="239597884" sldId="318"/>
            <ac:spMk id="8" creationId="{2E0ECA32-E146-40DA-85CD-9677244BC3EC}"/>
          </ac:spMkLst>
        </pc:spChg>
        <pc:spChg chg="add mod">
          <ac:chgData name="Lindner, Mark (NIH/CSR) [E]" userId="a256c6a8-5be8-4382-86fa-7d94b19b946d" providerId="ADAL" clId="{1041085A-5B6D-4BDF-B387-B370E471541C}" dt="2024-06-16T20:55:29.704" v="15866" actId="207"/>
          <ac:spMkLst>
            <pc:docMk/>
            <pc:sldMk cId="239597884" sldId="318"/>
            <ac:spMk id="10" creationId="{1866E410-104D-A69F-7286-F38ADB4FF6F3}"/>
          </ac:spMkLst>
        </pc:spChg>
        <pc:grpChg chg="add del mod">
          <ac:chgData name="Lindner, Mark (NIH/CSR) [E]" userId="a256c6a8-5be8-4382-86fa-7d94b19b946d" providerId="ADAL" clId="{1041085A-5B6D-4BDF-B387-B370E471541C}" dt="2024-06-16T20:54:10.268" v="15863" actId="165"/>
          <ac:grpSpMkLst>
            <pc:docMk/>
            <pc:sldMk cId="239597884" sldId="318"/>
            <ac:grpSpMk id="9" creationId="{A0159387-8E52-ECB0-3CE7-427CCD519664}"/>
          </ac:grpSpMkLst>
        </pc:grpChg>
        <pc:picChg chg="add mod topLvl modCrop">
          <ac:chgData name="Lindner, Mark (NIH/CSR) [E]" userId="a256c6a8-5be8-4382-86fa-7d94b19b946d" providerId="ADAL" clId="{1041085A-5B6D-4BDF-B387-B370E471541C}" dt="2024-06-16T20:54:21.191" v="15864" actId="14100"/>
          <ac:picMkLst>
            <pc:docMk/>
            <pc:sldMk cId="239597884" sldId="318"/>
            <ac:picMk id="4" creationId="{39F98E8B-AB03-503D-E6E4-FCFED6143EB8}"/>
          </ac:picMkLst>
        </pc:picChg>
        <pc:picChg chg="add mod topLvl">
          <ac:chgData name="Lindner, Mark (NIH/CSR) [E]" userId="a256c6a8-5be8-4382-86fa-7d94b19b946d" providerId="ADAL" clId="{1041085A-5B6D-4BDF-B387-B370E471541C}" dt="2024-06-16T20:54:21.191" v="15864" actId="14100"/>
          <ac:picMkLst>
            <pc:docMk/>
            <pc:sldMk cId="239597884" sldId="318"/>
            <ac:picMk id="7" creationId="{571944EE-15DC-E953-8814-4756D0D227BE}"/>
          </ac:picMkLst>
        </pc:picChg>
      </pc:sldChg>
      <pc:sldChg chg="addSp modSp mod">
        <pc:chgData name="Lindner, Mark (NIH/CSR) [E]" userId="a256c6a8-5be8-4382-86fa-7d94b19b946d" providerId="ADAL" clId="{1041085A-5B6D-4BDF-B387-B370E471541C}" dt="2024-06-17T03:35:02.792" v="21178" actId="1076"/>
        <pc:sldMkLst>
          <pc:docMk/>
          <pc:sldMk cId="232499080" sldId="319"/>
        </pc:sldMkLst>
        <pc:spChg chg="mod">
          <ac:chgData name="Lindner, Mark (NIH/CSR) [E]" userId="a256c6a8-5be8-4382-86fa-7d94b19b946d" providerId="ADAL" clId="{1041085A-5B6D-4BDF-B387-B370E471541C}" dt="2024-06-17T02:57:18.943" v="20398"/>
          <ac:spMkLst>
            <pc:docMk/>
            <pc:sldMk cId="232499080" sldId="319"/>
            <ac:spMk id="3" creationId="{8C82F32A-22A5-0046-9FAC-5295E4FA5A12}"/>
          </ac:spMkLst>
        </pc:spChg>
        <pc:spChg chg="mod">
          <ac:chgData name="Lindner, Mark (NIH/CSR) [E]" userId="a256c6a8-5be8-4382-86fa-7d94b19b946d" providerId="ADAL" clId="{1041085A-5B6D-4BDF-B387-B370E471541C}" dt="2024-06-17T03:35:02.792" v="21178" actId="1076"/>
          <ac:spMkLst>
            <pc:docMk/>
            <pc:sldMk cId="232499080" sldId="319"/>
            <ac:spMk id="5" creationId="{85D9F803-CDBC-C74C-AF1B-2B5937D1C241}"/>
          </ac:spMkLst>
        </pc:spChg>
        <pc:spChg chg="mod">
          <ac:chgData name="Lindner, Mark (NIH/CSR) [E]" userId="a256c6a8-5be8-4382-86fa-7d94b19b946d" providerId="ADAL" clId="{1041085A-5B6D-4BDF-B387-B370E471541C}" dt="2024-06-16T21:10:40.549" v="16510" actId="20577"/>
          <ac:spMkLst>
            <pc:docMk/>
            <pc:sldMk cId="232499080" sldId="319"/>
            <ac:spMk id="8" creationId="{34C97452-C78A-4701-B8AB-ABFE63D5BEDE}"/>
          </ac:spMkLst>
        </pc:spChg>
        <pc:picChg chg="add mod">
          <ac:chgData name="Lindner, Mark (NIH/CSR) [E]" userId="a256c6a8-5be8-4382-86fa-7d94b19b946d" providerId="ADAL" clId="{1041085A-5B6D-4BDF-B387-B370E471541C}" dt="2024-06-16T21:14:36.906" v="17016" actId="1038"/>
          <ac:picMkLst>
            <pc:docMk/>
            <pc:sldMk cId="232499080" sldId="319"/>
            <ac:picMk id="4" creationId="{A5FBDC13-2412-1933-405C-C446B970D755}"/>
          </ac:picMkLst>
        </pc:picChg>
      </pc:sldChg>
      <pc:sldChg chg="addSp modSp mod">
        <pc:chgData name="Lindner, Mark (NIH/CSR) [E]" userId="a256c6a8-5be8-4382-86fa-7d94b19b946d" providerId="ADAL" clId="{1041085A-5B6D-4BDF-B387-B370E471541C}" dt="2024-06-17T03:29:10.264" v="21101" actId="1076"/>
        <pc:sldMkLst>
          <pc:docMk/>
          <pc:sldMk cId="3645034231" sldId="320"/>
        </pc:sldMkLst>
        <pc:spChg chg="mod">
          <ac:chgData name="Lindner, Mark (NIH/CSR) [E]" userId="a256c6a8-5be8-4382-86fa-7d94b19b946d" providerId="ADAL" clId="{1041085A-5B6D-4BDF-B387-B370E471541C}" dt="2024-06-17T02:57:18.943" v="20398"/>
          <ac:spMkLst>
            <pc:docMk/>
            <pc:sldMk cId="3645034231" sldId="320"/>
            <ac:spMk id="4" creationId="{336C985E-BCEF-DD49-BB47-C4649A79F0D8}"/>
          </ac:spMkLst>
        </pc:spChg>
        <pc:spChg chg="mod">
          <ac:chgData name="Lindner, Mark (NIH/CSR) [E]" userId="a256c6a8-5be8-4382-86fa-7d94b19b946d" providerId="ADAL" clId="{1041085A-5B6D-4BDF-B387-B370E471541C}" dt="2024-06-17T03:29:10.264" v="21101" actId="1076"/>
          <ac:spMkLst>
            <pc:docMk/>
            <pc:sldMk cId="3645034231" sldId="320"/>
            <ac:spMk id="5" creationId="{1B07C49E-AFFC-EC46-8930-E4D428F5F943}"/>
          </ac:spMkLst>
        </pc:spChg>
        <pc:picChg chg="add mod">
          <ac:chgData name="Lindner, Mark (NIH/CSR) [E]" userId="a256c6a8-5be8-4382-86fa-7d94b19b946d" providerId="ADAL" clId="{1041085A-5B6D-4BDF-B387-B370E471541C}" dt="2024-06-17T03:29:03.913" v="21100" actId="1076"/>
          <ac:picMkLst>
            <pc:docMk/>
            <pc:sldMk cId="3645034231" sldId="320"/>
            <ac:picMk id="3" creationId="{66AD8188-BBA8-FA91-D34B-9A77D6318325}"/>
          </ac:picMkLst>
        </pc:picChg>
      </pc:sldChg>
      <pc:sldChg chg="addSp modSp mod">
        <pc:chgData name="Lindner, Mark (NIH/CSR) [E]" userId="a256c6a8-5be8-4382-86fa-7d94b19b946d" providerId="ADAL" clId="{1041085A-5B6D-4BDF-B387-B370E471541C}" dt="2024-06-17T03:35:09.798" v="21179" actId="1076"/>
        <pc:sldMkLst>
          <pc:docMk/>
          <pc:sldMk cId="700132931" sldId="322"/>
        </pc:sldMkLst>
        <pc:spChg chg="mod">
          <ac:chgData name="Lindner, Mark (NIH/CSR) [E]" userId="a256c6a8-5be8-4382-86fa-7d94b19b946d" providerId="ADAL" clId="{1041085A-5B6D-4BDF-B387-B370E471541C}" dt="2024-06-16T21:45:24.412" v="17200" actId="14100"/>
          <ac:spMkLst>
            <pc:docMk/>
            <pc:sldMk cId="700132931" sldId="322"/>
            <ac:spMk id="3" creationId="{8C82F32A-22A5-0046-9FAC-5295E4FA5A12}"/>
          </ac:spMkLst>
        </pc:spChg>
        <pc:spChg chg="mod">
          <ac:chgData name="Lindner, Mark (NIH/CSR) [E]" userId="a256c6a8-5be8-4382-86fa-7d94b19b946d" providerId="ADAL" clId="{1041085A-5B6D-4BDF-B387-B370E471541C}" dt="2024-06-17T03:35:09.798" v="21179" actId="1076"/>
          <ac:spMkLst>
            <pc:docMk/>
            <pc:sldMk cId="700132931" sldId="322"/>
            <ac:spMk id="5" creationId="{85D9F803-CDBC-C74C-AF1B-2B5937D1C241}"/>
          </ac:spMkLst>
        </pc:spChg>
        <pc:spChg chg="mod">
          <ac:chgData name="Lindner, Mark (NIH/CSR) [E]" userId="a256c6a8-5be8-4382-86fa-7d94b19b946d" providerId="ADAL" clId="{1041085A-5B6D-4BDF-B387-B370E471541C}" dt="2024-06-16T21:58:27.419" v="17659" actId="6549"/>
          <ac:spMkLst>
            <pc:docMk/>
            <pc:sldMk cId="700132931" sldId="322"/>
            <ac:spMk id="8" creationId="{9456A072-47A6-4424-9ABE-F398119040DD}"/>
          </ac:spMkLst>
        </pc:spChg>
        <pc:picChg chg="add mod">
          <ac:chgData name="Lindner, Mark (NIH/CSR) [E]" userId="a256c6a8-5be8-4382-86fa-7d94b19b946d" providerId="ADAL" clId="{1041085A-5B6D-4BDF-B387-B370E471541C}" dt="2024-06-16T21:44:14.897" v="17108" actId="1035"/>
          <ac:picMkLst>
            <pc:docMk/>
            <pc:sldMk cId="700132931" sldId="322"/>
            <ac:picMk id="4" creationId="{02A42DA7-7B01-E7BE-4A93-3A58C6E81A73}"/>
          </ac:picMkLst>
        </pc:picChg>
      </pc:sldChg>
      <pc:sldChg chg="addSp modSp mod">
        <pc:chgData name="Lindner, Mark (NIH/CSR) [E]" userId="a256c6a8-5be8-4382-86fa-7d94b19b946d" providerId="ADAL" clId="{1041085A-5B6D-4BDF-B387-B370E471541C}" dt="2024-06-17T03:35:13.883" v="21180" actId="1076"/>
        <pc:sldMkLst>
          <pc:docMk/>
          <pc:sldMk cId="1866160706" sldId="323"/>
        </pc:sldMkLst>
        <pc:spChg chg="mod">
          <ac:chgData name="Lindner, Mark (NIH/CSR) [E]" userId="a256c6a8-5be8-4382-86fa-7d94b19b946d" providerId="ADAL" clId="{1041085A-5B6D-4BDF-B387-B370E471541C}" dt="2024-06-17T02:57:18.943" v="20398"/>
          <ac:spMkLst>
            <pc:docMk/>
            <pc:sldMk cId="1866160706" sldId="323"/>
            <ac:spMk id="3" creationId="{8C82F32A-22A5-0046-9FAC-5295E4FA5A12}"/>
          </ac:spMkLst>
        </pc:spChg>
        <pc:spChg chg="mod">
          <ac:chgData name="Lindner, Mark (NIH/CSR) [E]" userId="a256c6a8-5be8-4382-86fa-7d94b19b946d" providerId="ADAL" clId="{1041085A-5B6D-4BDF-B387-B370E471541C}" dt="2024-06-17T03:35:13.883" v="21180" actId="1076"/>
          <ac:spMkLst>
            <pc:docMk/>
            <pc:sldMk cId="1866160706" sldId="323"/>
            <ac:spMk id="5" creationId="{85D9F803-CDBC-C74C-AF1B-2B5937D1C241}"/>
          </ac:spMkLst>
        </pc:spChg>
        <pc:spChg chg="mod">
          <ac:chgData name="Lindner, Mark (NIH/CSR) [E]" userId="a256c6a8-5be8-4382-86fa-7d94b19b946d" providerId="ADAL" clId="{1041085A-5B6D-4BDF-B387-B370E471541C}" dt="2024-06-16T22:07:19.946" v="17813" actId="27636"/>
          <ac:spMkLst>
            <pc:docMk/>
            <pc:sldMk cId="1866160706" sldId="323"/>
            <ac:spMk id="8" creationId="{4EF94599-779E-457E-B57B-6063EBF7A840}"/>
          </ac:spMkLst>
        </pc:spChg>
        <pc:picChg chg="add mod">
          <ac:chgData name="Lindner, Mark (NIH/CSR) [E]" userId="a256c6a8-5be8-4382-86fa-7d94b19b946d" providerId="ADAL" clId="{1041085A-5B6D-4BDF-B387-B370E471541C}" dt="2024-06-16T22:09:04.127" v="18029" actId="1076"/>
          <ac:picMkLst>
            <pc:docMk/>
            <pc:sldMk cId="1866160706" sldId="323"/>
            <ac:picMk id="4" creationId="{2C192957-6496-05A8-86A9-FDD1ACC548CE}"/>
          </ac:picMkLst>
        </pc:picChg>
      </pc:sldChg>
      <pc:sldChg chg="addSp modSp mod">
        <pc:chgData name="Lindner, Mark (NIH/CSR) [E]" userId="a256c6a8-5be8-4382-86fa-7d94b19b946d" providerId="ADAL" clId="{1041085A-5B6D-4BDF-B387-B370E471541C}" dt="2024-06-17T03:35:20.150" v="21181" actId="1076"/>
        <pc:sldMkLst>
          <pc:docMk/>
          <pc:sldMk cId="252359608" sldId="324"/>
        </pc:sldMkLst>
        <pc:spChg chg="mod">
          <ac:chgData name="Lindner, Mark (NIH/CSR) [E]" userId="a256c6a8-5be8-4382-86fa-7d94b19b946d" providerId="ADAL" clId="{1041085A-5B6D-4BDF-B387-B370E471541C}" dt="2024-06-17T02:57:18.943" v="20398"/>
          <ac:spMkLst>
            <pc:docMk/>
            <pc:sldMk cId="252359608" sldId="324"/>
            <ac:spMk id="3" creationId="{8C82F32A-22A5-0046-9FAC-5295E4FA5A12}"/>
          </ac:spMkLst>
        </pc:spChg>
        <pc:spChg chg="mod">
          <ac:chgData name="Lindner, Mark (NIH/CSR) [E]" userId="a256c6a8-5be8-4382-86fa-7d94b19b946d" providerId="ADAL" clId="{1041085A-5B6D-4BDF-B387-B370E471541C}" dt="2024-06-17T03:35:20.150" v="21181" actId="1076"/>
          <ac:spMkLst>
            <pc:docMk/>
            <pc:sldMk cId="252359608" sldId="324"/>
            <ac:spMk id="5" creationId="{85D9F803-CDBC-C74C-AF1B-2B5937D1C241}"/>
          </ac:spMkLst>
        </pc:spChg>
        <pc:spChg chg="mod">
          <ac:chgData name="Lindner, Mark (NIH/CSR) [E]" userId="a256c6a8-5be8-4382-86fa-7d94b19b946d" providerId="ADAL" clId="{1041085A-5B6D-4BDF-B387-B370E471541C}" dt="2024-06-16T23:31:11.537" v="18582" actId="20577"/>
          <ac:spMkLst>
            <pc:docMk/>
            <pc:sldMk cId="252359608" sldId="324"/>
            <ac:spMk id="12" creationId="{4D271BF5-BAA1-4CEB-A575-76A097FABBBA}"/>
          </ac:spMkLst>
        </pc:spChg>
        <pc:picChg chg="add mod">
          <ac:chgData name="Lindner, Mark (NIH/CSR) [E]" userId="a256c6a8-5be8-4382-86fa-7d94b19b946d" providerId="ADAL" clId="{1041085A-5B6D-4BDF-B387-B370E471541C}" dt="2024-06-16T22:27:10.206" v="18048" actId="1076"/>
          <ac:picMkLst>
            <pc:docMk/>
            <pc:sldMk cId="252359608" sldId="324"/>
            <ac:picMk id="4" creationId="{6F67D51E-3D22-696F-75D1-7CBEAB27E6D1}"/>
          </ac:picMkLst>
        </pc:picChg>
      </pc:sldChg>
      <pc:sldChg chg="modSp mod">
        <pc:chgData name="Lindner, Mark (NIH/CSR) [E]" userId="a256c6a8-5be8-4382-86fa-7d94b19b946d" providerId="ADAL" clId="{1041085A-5B6D-4BDF-B387-B370E471541C}" dt="2024-06-16T02:30:19.768" v="11251" actId="20577"/>
        <pc:sldMkLst>
          <pc:docMk/>
          <pc:sldMk cId="1277611629" sldId="327"/>
        </pc:sldMkLst>
        <pc:spChg chg="mod">
          <ac:chgData name="Lindner, Mark (NIH/CSR) [E]" userId="a256c6a8-5be8-4382-86fa-7d94b19b946d" providerId="ADAL" clId="{1041085A-5B6D-4BDF-B387-B370E471541C}" dt="2024-06-16T02:30:19.768" v="11251" actId="20577"/>
          <ac:spMkLst>
            <pc:docMk/>
            <pc:sldMk cId="1277611629" sldId="327"/>
            <ac:spMk id="6" creationId="{2C36AF9D-A911-994B-90EA-013D4CDA5604}"/>
          </ac:spMkLst>
        </pc:spChg>
      </pc:sldChg>
      <pc:sldChg chg="addSp modSp mod">
        <pc:chgData name="Lindner, Mark (NIH/CSR) [E]" userId="a256c6a8-5be8-4382-86fa-7d94b19b946d" providerId="ADAL" clId="{1041085A-5B6D-4BDF-B387-B370E471541C}" dt="2024-06-17T02:59:06.907" v="20404" actId="1076"/>
        <pc:sldMkLst>
          <pc:docMk/>
          <pc:sldMk cId="724038033" sldId="330"/>
        </pc:sldMkLst>
        <pc:spChg chg="mod">
          <ac:chgData name="Lindner, Mark (NIH/CSR) [E]" userId="a256c6a8-5be8-4382-86fa-7d94b19b946d" providerId="ADAL" clId="{1041085A-5B6D-4BDF-B387-B370E471541C}" dt="2024-06-17T02:57:18.943" v="20398"/>
          <ac:spMkLst>
            <pc:docMk/>
            <pc:sldMk cId="724038033" sldId="330"/>
            <ac:spMk id="4" creationId="{E2403FD9-22AB-4833-9FE0-E1E67C96862D}"/>
          </ac:spMkLst>
        </pc:spChg>
        <pc:spChg chg="mod">
          <ac:chgData name="Lindner, Mark (NIH/CSR) [E]" userId="a256c6a8-5be8-4382-86fa-7d94b19b946d" providerId="ADAL" clId="{1041085A-5B6D-4BDF-B387-B370E471541C}" dt="2024-06-17T02:58:47.297" v="20399" actId="1076"/>
          <ac:spMkLst>
            <pc:docMk/>
            <pc:sldMk cId="724038033" sldId="330"/>
            <ac:spMk id="10" creationId="{79EF1473-3ADD-43F1-A495-57AAB7FD902F}"/>
          </ac:spMkLst>
        </pc:spChg>
        <pc:picChg chg="add mod">
          <ac:chgData name="Lindner, Mark (NIH/CSR) [E]" userId="a256c6a8-5be8-4382-86fa-7d94b19b946d" providerId="ADAL" clId="{1041085A-5B6D-4BDF-B387-B370E471541C}" dt="2024-06-17T02:59:06.907" v="20404" actId="1076"/>
          <ac:picMkLst>
            <pc:docMk/>
            <pc:sldMk cId="724038033" sldId="330"/>
            <ac:picMk id="2" creationId="{A8D8204B-80C7-A6C8-FF54-5D594BE66268}"/>
          </ac:picMkLst>
        </pc:picChg>
      </pc:sldChg>
      <pc:sldChg chg="addSp modSp mod">
        <pc:chgData name="Lindner, Mark (NIH/CSR) [E]" userId="a256c6a8-5be8-4382-86fa-7d94b19b946d" providerId="ADAL" clId="{1041085A-5B6D-4BDF-B387-B370E471541C}" dt="2024-06-17T17:25:54.675" v="23676" actId="6549"/>
        <pc:sldMkLst>
          <pc:docMk/>
          <pc:sldMk cId="1980221439" sldId="331"/>
        </pc:sldMkLst>
        <pc:spChg chg="mod">
          <ac:chgData name="Lindner, Mark (NIH/CSR) [E]" userId="a256c6a8-5be8-4382-86fa-7d94b19b946d" providerId="ADAL" clId="{1041085A-5B6D-4BDF-B387-B370E471541C}" dt="2024-06-17T02:57:18.943" v="20398"/>
          <ac:spMkLst>
            <pc:docMk/>
            <pc:sldMk cId="1980221439" sldId="331"/>
            <ac:spMk id="4" creationId="{E2403FD9-22AB-4833-9FE0-E1E67C96862D}"/>
          </ac:spMkLst>
        </pc:spChg>
        <pc:spChg chg="mod">
          <ac:chgData name="Lindner, Mark (NIH/CSR) [E]" userId="a256c6a8-5be8-4382-86fa-7d94b19b946d" providerId="ADAL" clId="{1041085A-5B6D-4BDF-B387-B370E471541C}" dt="2024-06-17T17:25:54.675" v="23676" actId="6549"/>
          <ac:spMkLst>
            <pc:docMk/>
            <pc:sldMk cId="1980221439" sldId="331"/>
            <ac:spMk id="10" creationId="{79EF1473-3ADD-43F1-A495-57AAB7FD902F}"/>
          </ac:spMkLst>
        </pc:spChg>
        <pc:picChg chg="add mod">
          <ac:chgData name="Lindner, Mark (NIH/CSR) [E]" userId="a256c6a8-5be8-4382-86fa-7d94b19b946d" providerId="ADAL" clId="{1041085A-5B6D-4BDF-B387-B370E471541C}" dt="2024-06-17T17:20:26.039" v="23379" actId="14100"/>
          <ac:picMkLst>
            <pc:docMk/>
            <pc:sldMk cId="1980221439" sldId="331"/>
            <ac:picMk id="2" creationId="{8AD43224-08DC-B0F6-B367-A6FC802455A5}"/>
          </ac:picMkLst>
        </pc:picChg>
      </pc:sldChg>
      <pc:sldChg chg="addSp modSp mod">
        <pc:chgData name="Lindner, Mark (NIH/CSR) [E]" userId="a256c6a8-5be8-4382-86fa-7d94b19b946d" providerId="ADAL" clId="{1041085A-5B6D-4BDF-B387-B370E471541C}" dt="2024-06-17T16:57:03.551" v="23321" actId="1076"/>
        <pc:sldMkLst>
          <pc:docMk/>
          <pc:sldMk cId="2560061391" sldId="332"/>
        </pc:sldMkLst>
        <pc:spChg chg="mod">
          <ac:chgData name="Lindner, Mark (NIH/CSR) [E]" userId="a256c6a8-5be8-4382-86fa-7d94b19b946d" providerId="ADAL" clId="{1041085A-5B6D-4BDF-B387-B370E471541C}" dt="2024-06-17T02:57:18.943" v="20398"/>
          <ac:spMkLst>
            <pc:docMk/>
            <pc:sldMk cId="2560061391" sldId="332"/>
            <ac:spMk id="4" creationId="{E2403FD9-22AB-4833-9FE0-E1E67C96862D}"/>
          </ac:spMkLst>
        </pc:spChg>
        <pc:spChg chg="mod">
          <ac:chgData name="Lindner, Mark (NIH/CSR) [E]" userId="a256c6a8-5be8-4382-86fa-7d94b19b946d" providerId="ADAL" clId="{1041085A-5B6D-4BDF-B387-B370E471541C}" dt="2024-06-17T16:57:00.124" v="23320" actId="1076"/>
          <ac:spMkLst>
            <pc:docMk/>
            <pc:sldMk cId="2560061391" sldId="332"/>
            <ac:spMk id="5" creationId="{8E999A1B-8752-489F-A63B-EA2F60186B52}"/>
          </ac:spMkLst>
        </pc:spChg>
        <pc:picChg chg="add mod">
          <ac:chgData name="Lindner, Mark (NIH/CSR) [E]" userId="a256c6a8-5be8-4382-86fa-7d94b19b946d" providerId="ADAL" clId="{1041085A-5B6D-4BDF-B387-B370E471541C}" dt="2024-06-17T16:57:03.551" v="23321" actId="1076"/>
          <ac:picMkLst>
            <pc:docMk/>
            <pc:sldMk cId="2560061391" sldId="332"/>
            <ac:picMk id="2" creationId="{CEDF7A89-17FE-05C8-A91E-C7DA0AF79D0A}"/>
          </ac:picMkLst>
        </pc:picChg>
      </pc:sldChg>
      <pc:sldChg chg="addSp delSp modSp add mod setBg">
        <pc:chgData name="Lindner, Mark (NIH/CSR) [E]" userId="a256c6a8-5be8-4382-86fa-7d94b19b946d" providerId="ADAL" clId="{1041085A-5B6D-4BDF-B387-B370E471541C}" dt="2024-06-17T03:39:42.360" v="21188" actId="20577"/>
        <pc:sldMkLst>
          <pc:docMk/>
          <pc:sldMk cId="3044192542" sldId="333"/>
        </pc:sldMkLst>
        <pc:spChg chg="mod">
          <ac:chgData name="Lindner, Mark (NIH/CSR) [E]" userId="a256c6a8-5be8-4382-86fa-7d94b19b946d" providerId="ADAL" clId="{1041085A-5B6D-4BDF-B387-B370E471541C}" dt="2024-06-17T03:35:38.298" v="21183" actId="1076"/>
          <ac:spMkLst>
            <pc:docMk/>
            <pc:sldMk cId="3044192542" sldId="333"/>
            <ac:spMk id="5" creationId="{28684E62-A9F8-4E7A-AB01-78893062A1B4}"/>
          </ac:spMkLst>
        </pc:spChg>
        <pc:spChg chg="mod">
          <ac:chgData name="Lindner, Mark (NIH/CSR) [E]" userId="a256c6a8-5be8-4382-86fa-7d94b19b946d" providerId="ADAL" clId="{1041085A-5B6D-4BDF-B387-B370E471541C}" dt="2024-06-17T02:57:18.943" v="20398"/>
          <ac:spMkLst>
            <pc:docMk/>
            <pc:sldMk cId="3044192542" sldId="333"/>
            <ac:spMk id="6" creationId="{E7525D5A-386D-C541-9D42-BBDEA82289E4}"/>
          </ac:spMkLst>
        </pc:spChg>
        <pc:spChg chg="add mod">
          <ac:chgData name="Lindner, Mark (NIH/CSR) [E]" userId="a256c6a8-5be8-4382-86fa-7d94b19b946d" providerId="ADAL" clId="{1041085A-5B6D-4BDF-B387-B370E471541C}" dt="2024-06-17T03:39:42.360" v="21188" actId="20577"/>
          <ac:spMkLst>
            <pc:docMk/>
            <pc:sldMk cId="3044192542" sldId="333"/>
            <ac:spMk id="9" creationId="{D69E219B-6771-AB77-D074-D8FEE92A5AF0}"/>
          </ac:spMkLst>
        </pc:spChg>
        <pc:spChg chg="del">
          <ac:chgData name="Lindner, Mark (NIH/CSR) [E]" userId="a256c6a8-5be8-4382-86fa-7d94b19b946d" providerId="ADAL" clId="{1041085A-5B6D-4BDF-B387-B370E471541C}" dt="2024-06-17T01:43:09.622" v="19682" actId="478"/>
          <ac:spMkLst>
            <pc:docMk/>
            <pc:sldMk cId="3044192542" sldId="333"/>
            <ac:spMk id="11" creationId="{60F8A56C-5EE1-4DBF-842D-C2A130AA680E}"/>
          </ac:spMkLst>
        </pc:spChg>
        <pc:picChg chg="del">
          <ac:chgData name="Lindner, Mark (NIH/CSR) [E]" userId="a256c6a8-5be8-4382-86fa-7d94b19b946d" providerId="ADAL" clId="{1041085A-5B6D-4BDF-B387-B370E471541C}" dt="2024-06-17T01:43:14.151" v="19683" actId="478"/>
          <ac:picMkLst>
            <pc:docMk/>
            <pc:sldMk cId="3044192542" sldId="333"/>
            <ac:picMk id="3" creationId="{D4A4F159-B77D-071F-89BE-4767F7F4402B}"/>
          </ac:picMkLst>
        </pc:picChg>
        <pc:picChg chg="add mod">
          <ac:chgData name="Lindner, Mark (NIH/CSR) [E]" userId="a256c6a8-5be8-4382-86fa-7d94b19b946d" providerId="ADAL" clId="{1041085A-5B6D-4BDF-B387-B370E471541C}" dt="2024-06-17T01:50:55.215" v="20024" actId="1076"/>
          <ac:picMkLst>
            <pc:docMk/>
            <pc:sldMk cId="3044192542" sldId="333"/>
            <ac:picMk id="4" creationId="{A1837115-4521-89BB-81C4-C224B8D237D1}"/>
          </ac:picMkLst>
        </pc:picChg>
        <pc:picChg chg="add mod">
          <ac:chgData name="Lindner, Mark (NIH/CSR) [E]" userId="a256c6a8-5be8-4382-86fa-7d94b19b946d" providerId="ADAL" clId="{1041085A-5B6D-4BDF-B387-B370E471541C}" dt="2024-06-17T01:53:15.410" v="20028" actId="14100"/>
          <ac:picMkLst>
            <pc:docMk/>
            <pc:sldMk cId="3044192542" sldId="333"/>
            <ac:picMk id="8" creationId="{8B3A25E1-50B7-596D-3EC0-9627D2D2C8E6}"/>
          </ac:picMkLst>
        </pc:picChg>
      </pc:sldChg>
      <pc:sldChg chg="addSp delSp modSp new mod">
        <pc:chgData name="Lindner, Mark (NIH/CSR) [E]" userId="a256c6a8-5be8-4382-86fa-7d94b19b946d" providerId="ADAL" clId="{1041085A-5B6D-4BDF-B387-B370E471541C}" dt="2024-06-17T03:39:27.201" v="21185" actId="20577"/>
        <pc:sldMkLst>
          <pc:docMk/>
          <pc:sldMk cId="213511091" sldId="334"/>
        </pc:sldMkLst>
        <pc:spChg chg="del">
          <ac:chgData name="Lindner, Mark (NIH/CSR) [E]" userId="a256c6a8-5be8-4382-86fa-7d94b19b946d" providerId="ADAL" clId="{1041085A-5B6D-4BDF-B387-B370E471541C}" dt="2024-06-17T03:18:36.015" v="20487" actId="478"/>
          <ac:spMkLst>
            <pc:docMk/>
            <pc:sldMk cId="213511091" sldId="334"/>
            <ac:spMk id="2" creationId="{92ED4A0E-6072-2921-986D-1CD3BCA01BD5}"/>
          </ac:spMkLst>
        </pc:spChg>
        <pc:spChg chg="del">
          <ac:chgData name="Lindner, Mark (NIH/CSR) [E]" userId="a256c6a8-5be8-4382-86fa-7d94b19b946d" providerId="ADAL" clId="{1041085A-5B6D-4BDF-B387-B370E471541C}" dt="2024-06-17T03:18:34.295" v="20486" actId="478"/>
          <ac:spMkLst>
            <pc:docMk/>
            <pc:sldMk cId="213511091" sldId="334"/>
            <ac:spMk id="3" creationId="{6E54B9F4-88E2-004C-D71B-CE7ED7D43A4C}"/>
          </ac:spMkLst>
        </pc:spChg>
        <pc:spChg chg="add mod">
          <ac:chgData name="Lindner, Mark (NIH/CSR) [E]" userId="a256c6a8-5be8-4382-86fa-7d94b19b946d" providerId="ADAL" clId="{1041085A-5B6D-4BDF-B387-B370E471541C}" dt="2024-06-17T03:18:37.681" v="20488"/>
          <ac:spMkLst>
            <pc:docMk/>
            <pc:sldMk cId="213511091" sldId="334"/>
            <ac:spMk id="5" creationId="{C8F839A9-CB6A-A69D-B5D8-7E2B921C039F}"/>
          </ac:spMkLst>
        </pc:spChg>
        <pc:spChg chg="add mod">
          <ac:chgData name="Lindner, Mark (NIH/CSR) [E]" userId="a256c6a8-5be8-4382-86fa-7d94b19b946d" providerId="ADAL" clId="{1041085A-5B6D-4BDF-B387-B370E471541C}" dt="2024-06-17T03:18:44.902" v="20489" actId="1076"/>
          <ac:spMkLst>
            <pc:docMk/>
            <pc:sldMk cId="213511091" sldId="334"/>
            <ac:spMk id="6" creationId="{A0836E89-F3A9-88A5-6CE4-DE4E821155DD}"/>
          </ac:spMkLst>
        </pc:spChg>
        <pc:spChg chg="add mod">
          <ac:chgData name="Lindner, Mark (NIH/CSR) [E]" userId="a256c6a8-5be8-4382-86fa-7d94b19b946d" providerId="ADAL" clId="{1041085A-5B6D-4BDF-B387-B370E471541C}" dt="2024-06-17T03:39:27.201" v="21185" actId="20577"/>
          <ac:spMkLst>
            <pc:docMk/>
            <pc:sldMk cId="213511091" sldId="334"/>
            <ac:spMk id="8" creationId="{CE5ABF70-3785-A031-E7F6-CDCF6A478731}"/>
          </ac:spMkLst>
        </pc:spChg>
        <pc:picChg chg="add mod">
          <ac:chgData name="Lindner, Mark (NIH/CSR) [E]" userId="a256c6a8-5be8-4382-86fa-7d94b19b946d" providerId="ADAL" clId="{1041085A-5B6D-4BDF-B387-B370E471541C}" dt="2024-06-17T03:19:02.119" v="20493" actId="14100"/>
          <ac:picMkLst>
            <pc:docMk/>
            <pc:sldMk cId="213511091" sldId="334"/>
            <ac:picMk id="4" creationId="{A2DE9E76-EF3F-C9C6-951E-ECE859FA33AC}"/>
          </ac:picMkLst>
        </pc:picChg>
        <pc:picChg chg="add mod">
          <ac:chgData name="Lindner, Mark (NIH/CSR) [E]" userId="a256c6a8-5be8-4382-86fa-7d94b19b946d" providerId="ADAL" clId="{1041085A-5B6D-4BDF-B387-B370E471541C}" dt="2024-06-17T03:18:55.765" v="20492" actId="1076"/>
          <ac:picMkLst>
            <pc:docMk/>
            <pc:sldMk cId="213511091" sldId="334"/>
            <ac:picMk id="7" creationId="{1AA093C1-548A-A037-CE5A-40157332E86A}"/>
          </ac:picMkLst>
        </pc:picChg>
      </pc:sldChg>
    </pc:docChg>
  </pc:docChgLst>
  <pc:docChgLst>
    <pc:chgData name="Lindner, Mark (NIH/CSR) [E]" userId="a256c6a8-5be8-4382-86fa-7d94b19b946d" providerId="ADAL" clId="{F5E85642-FAF8-488C-B50B-9246A0B17DF6}"/>
    <pc:docChg chg="undo custSel addSld delSld modSld sldOrd">
      <pc:chgData name="Lindner, Mark (NIH/CSR) [E]" userId="a256c6a8-5be8-4382-86fa-7d94b19b946d" providerId="ADAL" clId="{F5E85642-FAF8-488C-B50B-9246A0B17DF6}" dt="2024-06-12T14:00:26.338" v="4525" actId="20577"/>
      <pc:docMkLst>
        <pc:docMk/>
      </pc:docMkLst>
      <pc:sldChg chg="addSp delSp modSp mod">
        <pc:chgData name="Lindner, Mark (NIH/CSR) [E]" userId="a256c6a8-5be8-4382-86fa-7d94b19b946d" providerId="ADAL" clId="{F5E85642-FAF8-488C-B50B-9246A0B17DF6}" dt="2024-06-11T20:52:17.323" v="4436" actId="20577"/>
        <pc:sldMkLst>
          <pc:docMk/>
          <pc:sldMk cId="2987552906" sldId="264"/>
        </pc:sldMkLst>
        <pc:spChg chg="add mod">
          <ac:chgData name="Lindner, Mark (NIH/CSR) [E]" userId="a256c6a8-5be8-4382-86fa-7d94b19b946d" providerId="ADAL" clId="{F5E85642-FAF8-488C-B50B-9246A0B17DF6}" dt="2024-06-11T20:52:17.323" v="4436" actId="20577"/>
          <ac:spMkLst>
            <pc:docMk/>
            <pc:sldMk cId="2987552906" sldId="264"/>
            <ac:spMk id="2" creationId="{D14F3A25-17B9-69C9-B91F-864473174E12}"/>
          </ac:spMkLst>
        </pc:spChg>
        <pc:spChg chg="add mod">
          <ac:chgData name="Lindner, Mark (NIH/CSR) [E]" userId="a256c6a8-5be8-4382-86fa-7d94b19b946d" providerId="ADAL" clId="{F5E85642-FAF8-488C-B50B-9246A0B17DF6}" dt="2024-06-11T20:50:00.925" v="4406" actId="1036"/>
          <ac:spMkLst>
            <pc:docMk/>
            <pc:sldMk cId="2987552906" sldId="264"/>
            <ac:spMk id="3" creationId="{FE109F89-643B-826E-8D4D-28D1F8D082F6}"/>
          </ac:spMkLst>
        </pc:spChg>
        <pc:spChg chg="del mod">
          <ac:chgData name="Lindner, Mark (NIH/CSR) [E]" userId="a256c6a8-5be8-4382-86fa-7d94b19b946d" providerId="ADAL" clId="{F5E85642-FAF8-488C-B50B-9246A0B17DF6}" dt="2024-06-11T20:33:05.410" v="3183" actId="478"/>
          <ac:spMkLst>
            <pc:docMk/>
            <pc:sldMk cId="2987552906" sldId="264"/>
            <ac:spMk id="5" creationId="{1B07C49E-AFFC-EC46-8930-E4D428F5F943}"/>
          </ac:spMkLst>
        </pc:spChg>
        <pc:spChg chg="add mod">
          <ac:chgData name="Lindner, Mark (NIH/CSR) [E]" userId="a256c6a8-5be8-4382-86fa-7d94b19b946d" providerId="ADAL" clId="{F5E85642-FAF8-488C-B50B-9246A0B17DF6}" dt="2024-06-11T20:50:00.925" v="4406" actId="1036"/>
          <ac:spMkLst>
            <pc:docMk/>
            <pc:sldMk cId="2987552906" sldId="264"/>
            <ac:spMk id="6" creationId="{81A865A7-B912-32F0-66FB-D0712788E112}"/>
          </ac:spMkLst>
        </pc:spChg>
        <pc:spChg chg="add mod">
          <ac:chgData name="Lindner, Mark (NIH/CSR) [E]" userId="a256c6a8-5be8-4382-86fa-7d94b19b946d" providerId="ADAL" clId="{F5E85642-FAF8-488C-B50B-9246A0B17DF6}" dt="2024-06-11T20:50:00.925" v="4406" actId="1036"/>
          <ac:spMkLst>
            <pc:docMk/>
            <pc:sldMk cId="2987552906" sldId="264"/>
            <ac:spMk id="7" creationId="{6183DC0A-EE44-9D81-BC14-8C01B2925409}"/>
          </ac:spMkLst>
        </pc:spChg>
        <pc:spChg chg="add mod">
          <ac:chgData name="Lindner, Mark (NIH/CSR) [E]" userId="a256c6a8-5be8-4382-86fa-7d94b19b946d" providerId="ADAL" clId="{F5E85642-FAF8-488C-B50B-9246A0B17DF6}" dt="2024-06-11T20:50:00.925" v="4406" actId="1036"/>
          <ac:spMkLst>
            <pc:docMk/>
            <pc:sldMk cId="2987552906" sldId="264"/>
            <ac:spMk id="9" creationId="{CF955279-40C2-2F4C-D8E3-7C0BD0310637}"/>
          </ac:spMkLst>
        </pc:spChg>
        <pc:spChg chg="add mod">
          <ac:chgData name="Lindner, Mark (NIH/CSR) [E]" userId="a256c6a8-5be8-4382-86fa-7d94b19b946d" providerId="ADAL" clId="{F5E85642-FAF8-488C-B50B-9246A0B17DF6}" dt="2024-06-11T20:50:00.925" v="4406" actId="1036"/>
          <ac:spMkLst>
            <pc:docMk/>
            <pc:sldMk cId="2987552906" sldId="264"/>
            <ac:spMk id="10" creationId="{A048CA72-D03E-5CAA-1E9A-01CA05D2B92F}"/>
          </ac:spMkLst>
        </pc:spChg>
        <pc:spChg chg="add mod">
          <ac:chgData name="Lindner, Mark (NIH/CSR) [E]" userId="a256c6a8-5be8-4382-86fa-7d94b19b946d" providerId="ADAL" clId="{F5E85642-FAF8-488C-B50B-9246A0B17DF6}" dt="2024-06-11T20:50:00.925" v="4406" actId="1036"/>
          <ac:spMkLst>
            <pc:docMk/>
            <pc:sldMk cId="2987552906" sldId="264"/>
            <ac:spMk id="11" creationId="{7AF5BCA3-F19B-AE0D-9168-E96E29339E14}"/>
          </ac:spMkLst>
        </pc:spChg>
        <pc:spChg chg="add mod">
          <ac:chgData name="Lindner, Mark (NIH/CSR) [E]" userId="a256c6a8-5be8-4382-86fa-7d94b19b946d" providerId="ADAL" clId="{F5E85642-FAF8-488C-B50B-9246A0B17DF6}" dt="2024-06-11T20:50:00.925" v="4406" actId="1036"/>
          <ac:spMkLst>
            <pc:docMk/>
            <pc:sldMk cId="2987552906" sldId="264"/>
            <ac:spMk id="12" creationId="{5BBFF026-77AD-0F95-F20E-E253D3E8CC64}"/>
          </ac:spMkLst>
        </pc:spChg>
        <pc:spChg chg="add mod">
          <ac:chgData name="Lindner, Mark (NIH/CSR) [E]" userId="a256c6a8-5be8-4382-86fa-7d94b19b946d" providerId="ADAL" clId="{F5E85642-FAF8-488C-B50B-9246A0B17DF6}" dt="2024-06-11T20:50:16.540" v="4430" actId="1037"/>
          <ac:spMkLst>
            <pc:docMk/>
            <pc:sldMk cId="2987552906" sldId="264"/>
            <ac:spMk id="13" creationId="{ED93E374-30BB-CA8C-9F5E-328DBB44ACC9}"/>
          </ac:spMkLst>
        </pc:spChg>
        <pc:spChg chg="add mod">
          <ac:chgData name="Lindner, Mark (NIH/CSR) [E]" userId="a256c6a8-5be8-4382-86fa-7d94b19b946d" providerId="ADAL" clId="{F5E85642-FAF8-488C-B50B-9246A0B17DF6}" dt="2024-06-11T20:50:00.925" v="4406" actId="1036"/>
          <ac:spMkLst>
            <pc:docMk/>
            <pc:sldMk cId="2987552906" sldId="264"/>
            <ac:spMk id="14" creationId="{619926B6-FC9A-621E-1D02-7F38C87FE936}"/>
          </ac:spMkLst>
        </pc:spChg>
        <pc:spChg chg="add mod">
          <ac:chgData name="Lindner, Mark (NIH/CSR) [E]" userId="a256c6a8-5be8-4382-86fa-7d94b19b946d" providerId="ADAL" clId="{F5E85642-FAF8-488C-B50B-9246A0B17DF6}" dt="2024-06-11T20:50:00.925" v="4406" actId="1036"/>
          <ac:spMkLst>
            <pc:docMk/>
            <pc:sldMk cId="2987552906" sldId="264"/>
            <ac:spMk id="15" creationId="{A23ED719-5AC2-44FD-C0A9-A892C7ED0FC0}"/>
          </ac:spMkLst>
        </pc:spChg>
        <pc:spChg chg="add mod">
          <ac:chgData name="Lindner, Mark (NIH/CSR) [E]" userId="a256c6a8-5be8-4382-86fa-7d94b19b946d" providerId="ADAL" clId="{F5E85642-FAF8-488C-B50B-9246A0B17DF6}" dt="2024-06-11T20:50:00.925" v="4406" actId="1036"/>
          <ac:spMkLst>
            <pc:docMk/>
            <pc:sldMk cId="2987552906" sldId="264"/>
            <ac:spMk id="16" creationId="{E9CD746A-8186-707C-84A2-BC84A6C23A1B}"/>
          </ac:spMkLst>
        </pc:spChg>
        <pc:spChg chg="add mod">
          <ac:chgData name="Lindner, Mark (NIH/CSR) [E]" userId="a256c6a8-5be8-4382-86fa-7d94b19b946d" providerId="ADAL" clId="{F5E85642-FAF8-488C-B50B-9246A0B17DF6}" dt="2024-06-11T20:50:00.925" v="4406" actId="1036"/>
          <ac:spMkLst>
            <pc:docMk/>
            <pc:sldMk cId="2987552906" sldId="264"/>
            <ac:spMk id="17" creationId="{54CF57C5-B20F-6FAD-22CD-E17EBD14DFCC}"/>
          </ac:spMkLst>
        </pc:spChg>
        <pc:spChg chg="add mod">
          <ac:chgData name="Lindner, Mark (NIH/CSR) [E]" userId="a256c6a8-5be8-4382-86fa-7d94b19b946d" providerId="ADAL" clId="{F5E85642-FAF8-488C-B50B-9246A0B17DF6}" dt="2024-06-11T20:50:00.925" v="4406" actId="1036"/>
          <ac:spMkLst>
            <pc:docMk/>
            <pc:sldMk cId="2987552906" sldId="264"/>
            <ac:spMk id="18" creationId="{61D3EBBA-D80A-7938-D967-C26494275019}"/>
          </ac:spMkLst>
        </pc:spChg>
        <pc:spChg chg="add mod">
          <ac:chgData name="Lindner, Mark (NIH/CSR) [E]" userId="a256c6a8-5be8-4382-86fa-7d94b19b946d" providerId="ADAL" clId="{F5E85642-FAF8-488C-B50B-9246A0B17DF6}" dt="2024-06-11T20:50:00.925" v="4406" actId="1036"/>
          <ac:spMkLst>
            <pc:docMk/>
            <pc:sldMk cId="2987552906" sldId="264"/>
            <ac:spMk id="19" creationId="{78CC0C06-F90F-B64B-FD0F-C23BC77C066D}"/>
          </ac:spMkLst>
        </pc:spChg>
        <pc:spChg chg="add mod">
          <ac:chgData name="Lindner, Mark (NIH/CSR) [E]" userId="a256c6a8-5be8-4382-86fa-7d94b19b946d" providerId="ADAL" clId="{F5E85642-FAF8-488C-B50B-9246A0B17DF6}" dt="2024-06-11T20:50:00.925" v="4406" actId="1036"/>
          <ac:spMkLst>
            <pc:docMk/>
            <pc:sldMk cId="2987552906" sldId="264"/>
            <ac:spMk id="20" creationId="{3AF7B0AD-0304-1BDF-4BF8-EAC5BFFF521B}"/>
          </ac:spMkLst>
        </pc:spChg>
        <pc:spChg chg="add mod">
          <ac:chgData name="Lindner, Mark (NIH/CSR) [E]" userId="a256c6a8-5be8-4382-86fa-7d94b19b946d" providerId="ADAL" clId="{F5E85642-FAF8-488C-B50B-9246A0B17DF6}" dt="2024-06-11T20:50:00.925" v="4406" actId="1036"/>
          <ac:spMkLst>
            <pc:docMk/>
            <pc:sldMk cId="2987552906" sldId="264"/>
            <ac:spMk id="21" creationId="{36919DF6-F97D-7279-4345-417984E28A82}"/>
          </ac:spMkLst>
        </pc:spChg>
        <pc:spChg chg="add mod">
          <ac:chgData name="Lindner, Mark (NIH/CSR) [E]" userId="a256c6a8-5be8-4382-86fa-7d94b19b946d" providerId="ADAL" clId="{F5E85642-FAF8-488C-B50B-9246A0B17DF6}" dt="2024-06-11T20:50:00.925" v="4406" actId="1036"/>
          <ac:spMkLst>
            <pc:docMk/>
            <pc:sldMk cId="2987552906" sldId="264"/>
            <ac:spMk id="22" creationId="{FF9EFEC7-65FF-665A-0714-D2364A6F48C9}"/>
          </ac:spMkLst>
        </pc:spChg>
        <pc:spChg chg="add mod">
          <ac:chgData name="Lindner, Mark (NIH/CSR) [E]" userId="a256c6a8-5be8-4382-86fa-7d94b19b946d" providerId="ADAL" clId="{F5E85642-FAF8-488C-B50B-9246A0B17DF6}" dt="2024-06-11T20:51:26.074" v="4434" actId="20577"/>
          <ac:spMkLst>
            <pc:docMk/>
            <pc:sldMk cId="2987552906" sldId="264"/>
            <ac:spMk id="23" creationId="{A3D40A70-7F8C-F5E8-B0D9-F8D1BB625432}"/>
          </ac:spMkLst>
        </pc:spChg>
        <pc:spChg chg="add mod">
          <ac:chgData name="Lindner, Mark (NIH/CSR) [E]" userId="a256c6a8-5be8-4382-86fa-7d94b19b946d" providerId="ADAL" clId="{F5E85642-FAF8-488C-B50B-9246A0B17DF6}" dt="2024-06-11T20:50:00.925" v="4406" actId="1036"/>
          <ac:spMkLst>
            <pc:docMk/>
            <pc:sldMk cId="2987552906" sldId="264"/>
            <ac:spMk id="24" creationId="{49CEEE22-789E-FBEE-035E-6AA3C8C8687E}"/>
          </ac:spMkLst>
        </pc:spChg>
      </pc:sldChg>
      <pc:sldChg chg="addSp modSp mod ord">
        <pc:chgData name="Lindner, Mark (NIH/CSR) [E]" userId="a256c6a8-5be8-4382-86fa-7d94b19b946d" providerId="ADAL" clId="{F5E85642-FAF8-488C-B50B-9246A0B17DF6}" dt="2024-06-12T14:00:26.338" v="4525" actId="20577"/>
        <pc:sldMkLst>
          <pc:docMk/>
          <pc:sldMk cId="1578726356" sldId="265"/>
        </pc:sldMkLst>
        <pc:spChg chg="add mod">
          <ac:chgData name="Lindner, Mark (NIH/CSR) [E]" userId="a256c6a8-5be8-4382-86fa-7d94b19b946d" providerId="ADAL" clId="{F5E85642-FAF8-488C-B50B-9246A0B17DF6}" dt="2024-06-12T14:00:26.338" v="4525" actId="20577"/>
          <ac:spMkLst>
            <pc:docMk/>
            <pc:sldMk cId="1578726356" sldId="265"/>
            <ac:spMk id="2" creationId="{906B0142-2117-CE67-1DBB-D847875B57D0}"/>
          </ac:spMkLst>
        </pc:spChg>
        <pc:spChg chg="mod">
          <ac:chgData name="Lindner, Mark (NIH/CSR) [E]" userId="a256c6a8-5be8-4382-86fa-7d94b19b946d" providerId="ADAL" clId="{F5E85642-FAF8-488C-B50B-9246A0B17DF6}" dt="2024-06-12T13:59:13.859" v="4523" actId="1076"/>
          <ac:spMkLst>
            <pc:docMk/>
            <pc:sldMk cId="1578726356" sldId="265"/>
            <ac:spMk id="5" creationId="{1B07C49E-AFFC-EC46-8930-E4D428F5F943}"/>
          </ac:spMkLst>
        </pc:spChg>
        <pc:spChg chg="add mod">
          <ac:chgData name="Lindner, Mark (NIH/CSR) [E]" userId="a256c6a8-5be8-4382-86fa-7d94b19b946d" providerId="ADAL" clId="{F5E85642-FAF8-488C-B50B-9246A0B17DF6}" dt="2024-06-12T13:58:01.921" v="4512" actId="1076"/>
          <ac:spMkLst>
            <pc:docMk/>
            <pc:sldMk cId="1578726356" sldId="265"/>
            <ac:spMk id="6" creationId="{917BC605-E2E4-E150-CA8E-98C423735EC2}"/>
          </ac:spMkLst>
        </pc:spChg>
        <pc:spChg chg="add mod">
          <ac:chgData name="Lindner, Mark (NIH/CSR) [E]" userId="a256c6a8-5be8-4382-86fa-7d94b19b946d" providerId="ADAL" clId="{F5E85642-FAF8-488C-B50B-9246A0B17DF6}" dt="2024-06-12T13:58:01.921" v="4512" actId="1076"/>
          <ac:spMkLst>
            <pc:docMk/>
            <pc:sldMk cId="1578726356" sldId="265"/>
            <ac:spMk id="7" creationId="{AF53FF56-233A-8C9E-6162-357076E47C64}"/>
          </ac:spMkLst>
        </pc:spChg>
        <pc:spChg chg="add mod">
          <ac:chgData name="Lindner, Mark (NIH/CSR) [E]" userId="a256c6a8-5be8-4382-86fa-7d94b19b946d" providerId="ADAL" clId="{F5E85642-FAF8-488C-B50B-9246A0B17DF6}" dt="2024-06-12T13:58:01.921" v="4512" actId="1076"/>
          <ac:spMkLst>
            <pc:docMk/>
            <pc:sldMk cId="1578726356" sldId="265"/>
            <ac:spMk id="8" creationId="{2EF6B0B5-B6EE-2F74-A9C2-F9076C1FEC74}"/>
          </ac:spMkLst>
        </pc:spChg>
        <pc:spChg chg="add mod">
          <ac:chgData name="Lindner, Mark (NIH/CSR) [E]" userId="a256c6a8-5be8-4382-86fa-7d94b19b946d" providerId="ADAL" clId="{F5E85642-FAF8-488C-B50B-9246A0B17DF6}" dt="2024-06-12T13:58:01.921" v="4512" actId="1076"/>
          <ac:spMkLst>
            <pc:docMk/>
            <pc:sldMk cId="1578726356" sldId="265"/>
            <ac:spMk id="9" creationId="{9F4B2F96-21E3-9D6E-EFA4-4CDE475E02E7}"/>
          </ac:spMkLst>
        </pc:spChg>
        <pc:spChg chg="add mod">
          <ac:chgData name="Lindner, Mark (NIH/CSR) [E]" userId="a256c6a8-5be8-4382-86fa-7d94b19b946d" providerId="ADAL" clId="{F5E85642-FAF8-488C-B50B-9246A0B17DF6}" dt="2024-06-12T13:58:01.921" v="4512" actId="1076"/>
          <ac:spMkLst>
            <pc:docMk/>
            <pc:sldMk cId="1578726356" sldId="265"/>
            <ac:spMk id="10" creationId="{F0640FC9-9A94-460A-4E9E-230CC13C70D3}"/>
          </ac:spMkLst>
        </pc:spChg>
        <pc:spChg chg="add mod">
          <ac:chgData name="Lindner, Mark (NIH/CSR) [E]" userId="a256c6a8-5be8-4382-86fa-7d94b19b946d" providerId="ADAL" clId="{F5E85642-FAF8-488C-B50B-9246A0B17DF6}" dt="2024-06-12T13:58:01.921" v="4512" actId="1076"/>
          <ac:spMkLst>
            <pc:docMk/>
            <pc:sldMk cId="1578726356" sldId="265"/>
            <ac:spMk id="11" creationId="{4CEA98D0-EA51-D1E5-075C-757CF87B9B82}"/>
          </ac:spMkLst>
        </pc:spChg>
        <pc:spChg chg="add mod">
          <ac:chgData name="Lindner, Mark (NIH/CSR) [E]" userId="a256c6a8-5be8-4382-86fa-7d94b19b946d" providerId="ADAL" clId="{F5E85642-FAF8-488C-B50B-9246A0B17DF6}" dt="2024-06-12T13:58:01.921" v="4512" actId="1076"/>
          <ac:spMkLst>
            <pc:docMk/>
            <pc:sldMk cId="1578726356" sldId="265"/>
            <ac:spMk id="12" creationId="{F04FA848-ADD1-787C-ADA2-60B2ECFD8591}"/>
          </ac:spMkLst>
        </pc:spChg>
        <pc:spChg chg="add mod">
          <ac:chgData name="Lindner, Mark (NIH/CSR) [E]" userId="a256c6a8-5be8-4382-86fa-7d94b19b946d" providerId="ADAL" clId="{F5E85642-FAF8-488C-B50B-9246A0B17DF6}" dt="2024-06-12T13:58:01.921" v="4512" actId="1076"/>
          <ac:spMkLst>
            <pc:docMk/>
            <pc:sldMk cId="1578726356" sldId="265"/>
            <ac:spMk id="13" creationId="{2D5DF762-A442-E327-F536-93E995E3C7CD}"/>
          </ac:spMkLst>
        </pc:spChg>
        <pc:spChg chg="add mod">
          <ac:chgData name="Lindner, Mark (NIH/CSR) [E]" userId="a256c6a8-5be8-4382-86fa-7d94b19b946d" providerId="ADAL" clId="{F5E85642-FAF8-488C-B50B-9246A0B17DF6}" dt="2024-06-12T13:58:01.921" v="4512" actId="1076"/>
          <ac:spMkLst>
            <pc:docMk/>
            <pc:sldMk cId="1578726356" sldId="265"/>
            <ac:spMk id="14" creationId="{7902116B-19DF-6E0D-A147-AD6BFC78FF6E}"/>
          </ac:spMkLst>
        </pc:spChg>
        <pc:spChg chg="add mod">
          <ac:chgData name="Lindner, Mark (NIH/CSR) [E]" userId="a256c6a8-5be8-4382-86fa-7d94b19b946d" providerId="ADAL" clId="{F5E85642-FAF8-488C-B50B-9246A0B17DF6}" dt="2024-06-12T13:58:01.921" v="4512" actId="1076"/>
          <ac:spMkLst>
            <pc:docMk/>
            <pc:sldMk cId="1578726356" sldId="265"/>
            <ac:spMk id="15" creationId="{4BFE35C3-F5CC-245D-DA08-23FC9FF3C457}"/>
          </ac:spMkLst>
        </pc:spChg>
        <pc:spChg chg="add mod">
          <ac:chgData name="Lindner, Mark (NIH/CSR) [E]" userId="a256c6a8-5be8-4382-86fa-7d94b19b946d" providerId="ADAL" clId="{F5E85642-FAF8-488C-B50B-9246A0B17DF6}" dt="2024-06-12T13:58:01.921" v="4512" actId="1076"/>
          <ac:spMkLst>
            <pc:docMk/>
            <pc:sldMk cId="1578726356" sldId="265"/>
            <ac:spMk id="16" creationId="{0CD28906-677D-15F1-9BC0-180976D03067}"/>
          </ac:spMkLst>
        </pc:spChg>
        <pc:spChg chg="add mod">
          <ac:chgData name="Lindner, Mark (NIH/CSR) [E]" userId="a256c6a8-5be8-4382-86fa-7d94b19b946d" providerId="ADAL" clId="{F5E85642-FAF8-488C-B50B-9246A0B17DF6}" dt="2024-06-12T13:58:01.921" v="4512" actId="1076"/>
          <ac:spMkLst>
            <pc:docMk/>
            <pc:sldMk cId="1578726356" sldId="265"/>
            <ac:spMk id="17" creationId="{A5A261CA-57E5-C5B1-5848-16B0E924C8F7}"/>
          </ac:spMkLst>
        </pc:spChg>
        <pc:spChg chg="add mod">
          <ac:chgData name="Lindner, Mark (NIH/CSR) [E]" userId="a256c6a8-5be8-4382-86fa-7d94b19b946d" providerId="ADAL" clId="{F5E85642-FAF8-488C-B50B-9246A0B17DF6}" dt="2024-06-12T13:58:01.921" v="4512" actId="1076"/>
          <ac:spMkLst>
            <pc:docMk/>
            <pc:sldMk cId="1578726356" sldId="265"/>
            <ac:spMk id="18" creationId="{BB687ADB-EB3B-ECD8-A851-5AAFC10EFCF2}"/>
          </ac:spMkLst>
        </pc:spChg>
        <pc:spChg chg="add mod">
          <ac:chgData name="Lindner, Mark (NIH/CSR) [E]" userId="a256c6a8-5be8-4382-86fa-7d94b19b946d" providerId="ADAL" clId="{F5E85642-FAF8-488C-B50B-9246A0B17DF6}" dt="2024-06-12T13:58:01.921" v="4512" actId="1076"/>
          <ac:spMkLst>
            <pc:docMk/>
            <pc:sldMk cId="1578726356" sldId="265"/>
            <ac:spMk id="19" creationId="{215919A6-F14A-815A-A3C9-34796D87DF81}"/>
          </ac:spMkLst>
        </pc:spChg>
        <pc:spChg chg="add mod">
          <ac:chgData name="Lindner, Mark (NIH/CSR) [E]" userId="a256c6a8-5be8-4382-86fa-7d94b19b946d" providerId="ADAL" clId="{F5E85642-FAF8-488C-B50B-9246A0B17DF6}" dt="2024-06-12T13:58:01.921" v="4512" actId="1076"/>
          <ac:spMkLst>
            <pc:docMk/>
            <pc:sldMk cId="1578726356" sldId="265"/>
            <ac:spMk id="20" creationId="{C45886BA-5B67-DD40-03DA-D979160DA3EA}"/>
          </ac:spMkLst>
        </pc:spChg>
        <pc:spChg chg="add mod">
          <ac:chgData name="Lindner, Mark (NIH/CSR) [E]" userId="a256c6a8-5be8-4382-86fa-7d94b19b946d" providerId="ADAL" clId="{F5E85642-FAF8-488C-B50B-9246A0B17DF6}" dt="2024-06-12T13:58:01.921" v="4512" actId="1076"/>
          <ac:spMkLst>
            <pc:docMk/>
            <pc:sldMk cId="1578726356" sldId="265"/>
            <ac:spMk id="21" creationId="{004A7429-0060-D795-575E-858A184CB273}"/>
          </ac:spMkLst>
        </pc:spChg>
        <pc:spChg chg="add mod">
          <ac:chgData name="Lindner, Mark (NIH/CSR) [E]" userId="a256c6a8-5be8-4382-86fa-7d94b19b946d" providerId="ADAL" clId="{F5E85642-FAF8-488C-B50B-9246A0B17DF6}" dt="2024-06-12T13:58:01.921" v="4512" actId="1076"/>
          <ac:spMkLst>
            <pc:docMk/>
            <pc:sldMk cId="1578726356" sldId="265"/>
            <ac:spMk id="22" creationId="{1D73F052-D2B1-6CE1-AF44-B9D65C284296}"/>
          </ac:spMkLst>
        </pc:spChg>
        <pc:spChg chg="add mod">
          <ac:chgData name="Lindner, Mark (NIH/CSR) [E]" userId="a256c6a8-5be8-4382-86fa-7d94b19b946d" providerId="ADAL" clId="{F5E85642-FAF8-488C-B50B-9246A0B17DF6}" dt="2024-06-12T13:58:01.921" v="4512" actId="1076"/>
          <ac:spMkLst>
            <pc:docMk/>
            <pc:sldMk cId="1578726356" sldId="265"/>
            <ac:spMk id="23" creationId="{5037C400-453A-0673-93E9-1DAD2689F9B1}"/>
          </ac:spMkLst>
        </pc:spChg>
        <pc:spChg chg="add mod">
          <ac:chgData name="Lindner, Mark (NIH/CSR) [E]" userId="a256c6a8-5be8-4382-86fa-7d94b19b946d" providerId="ADAL" clId="{F5E85642-FAF8-488C-B50B-9246A0B17DF6}" dt="2024-06-12T13:58:01.921" v="4512" actId="1076"/>
          <ac:spMkLst>
            <pc:docMk/>
            <pc:sldMk cId="1578726356" sldId="265"/>
            <ac:spMk id="24" creationId="{81C22C1B-E6C7-F5C2-CCFB-2D6451FBE577}"/>
          </ac:spMkLst>
        </pc:spChg>
      </pc:sldChg>
      <pc:sldChg chg="addSp delSp modSp mod">
        <pc:chgData name="Lindner, Mark (NIH/CSR) [E]" userId="a256c6a8-5be8-4382-86fa-7d94b19b946d" providerId="ADAL" clId="{F5E85642-FAF8-488C-B50B-9246A0B17DF6}" dt="2024-06-12T13:50:50.916" v="4505" actId="1038"/>
        <pc:sldMkLst>
          <pc:docMk/>
          <pc:sldMk cId="280316088" sldId="299"/>
        </pc:sldMkLst>
        <pc:spChg chg="mod">
          <ac:chgData name="Lindner, Mark (NIH/CSR) [E]" userId="a256c6a8-5be8-4382-86fa-7d94b19b946d" providerId="ADAL" clId="{F5E85642-FAF8-488C-B50B-9246A0B17DF6}" dt="2024-06-12T13:50:50.916" v="4505" actId="1038"/>
          <ac:spMkLst>
            <pc:docMk/>
            <pc:sldMk cId="280316088" sldId="299"/>
            <ac:spMk id="3" creationId="{AB0AB2AC-B7E6-6849-9AE9-697369407F8F}"/>
          </ac:spMkLst>
        </pc:spChg>
        <pc:spChg chg="del">
          <ac:chgData name="Lindner, Mark (NIH/CSR) [E]" userId="a256c6a8-5be8-4382-86fa-7d94b19b946d" providerId="ADAL" clId="{F5E85642-FAF8-488C-B50B-9246A0B17DF6}" dt="2024-06-10T15:30:56.081" v="0" actId="478"/>
          <ac:spMkLst>
            <pc:docMk/>
            <pc:sldMk cId="280316088" sldId="299"/>
            <ac:spMk id="5" creationId="{1B07C49E-AFFC-EC46-8930-E4D428F5F943}"/>
          </ac:spMkLst>
        </pc:spChg>
        <pc:spChg chg="add mod">
          <ac:chgData name="Lindner, Mark (NIH/CSR) [E]" userId="a256c6a8-5be8-4382-86fa-7d94b19b946d" providerId="ADAL" clId="{F5E85642-FAF8-488C-B50B-9246A0B17DF6}" dt="2024-06-11T06:37:24.412" v="882" actId="1076"/>
          <ac:spMkLst>
            <pc:docMk/>
            <pc:sldMk cId="280316088" sldId="299"/>
            <ac:spMk id="5" creationId="{8C9F501D-8A24-907F-C560-10A2D81D16E0}"/>
          </ac:spMkLst>
        </pc:spChg>
        <pc:spChg chg="mod">
          <ac:chgData name="Lindner, Mark (NIH/CSR) [E]" userId="a256c6a8-5be8-4382-86fa-7d94b19b946d" providerId="ADAL" clId="{F5E85642-FAF8-488C-B50B-9246A0B17DF6}" dt="2024-06-11T06:39:23.880" v="917" actId="1035"/>
          <ac:spMkLst>
            <pc:docMk/>
            <pc:sldMk cId="280316088" sldId="299"/>
            <ac:spMk id="6" creationId="{772D0411-8FF8-C540-84AE-DBA0703D368C}"/>
          </ac:spMkLst>
        </pc:spChg>
        <pc:spChg chg="add mod">
          <ac:chgData name="Lindner, Mark (NIH/CSR) [E]" userId="a256c6a8-5be8-4382-86fa-7d94b19b946d" providerId="ADAL" clId="{F5E85642-FAF8-488C-B50B-9246A0B17DF6}" dt="2024-06-11T06:39:08.447" v="912" actId="1035"/>
          <ac:spMkLst>
            <pc:docMk/>
            <pc:sldMk cId="280316088" sldId="299"/>
            <ac:spMk id="7" creationId="{054B40AA-5D6C-2193-7D37-D68A4FC0B013}"/>
          </ac:spMkLst>
        </pc:spChg>
        <pc:spChg chg="add mod">
          <ac:chgData name="Lindner, Mark (NIH/CSR) [E]" userId="a256c6a8-5be8-4382-86fa-7d94b19b946d" providerId="ADAL" clId="{F5E85642-FAF8-488C-B50B-9246A0B17DF6}" dt="2024-06-11T06:39:31.051" v="919" actId="1035"/>
          <ac:spMkLst>
            <pc:docMk/>
            <pc:sldMk cId="280316088" sldId="299"/>
            <ac:spMk id="8" creationId="{842E5DEE-326E-5645-EF05-B5BBDB629B28}"/>
          </ac:spMkLst>
        </pc:spChg>
        <pc:spChg chg="add mod">
          <ac:chgData name="Lindner, Mark (NIH/CSR) [E]" userId="a256c6a8-5be8-4382-86fa-7d94b19b946d" providerId="ADAL" clId="{F5E85642-FAF8-488C-B50B-9246A0B17DF6}" dt="2024-06-11T06:39:53.770" v="926" actId="1035"/>
          <ac:spMkLst>
            <pc:docMk/>
            <pc:sldMk cId="280316088" sldId="299"/>
            <ac:spMk id="9" creationId="{7ACAE225-C3A8-16C1-06B5-5762F5156CCC}"/>
          </ac:spMkLst>
        </pc:spChg>
        <pc:spChg chg="add mod">
          <ac:chgData name="Lindner, Mark (NIH/CSR) [E]" userId="a256c6a8-5be8-4382-86fa-7d94b19b946d" providerId="ADAL" clId="{F5E85642-FAF8-488C-B50B-9246A0B17DF6}" dt="2024-06-11T06:40:08.296" v="933" actId="1035"/>
          <ac:spMkLst>
            <pc:docMk/>
            <pc:sldMk cId="280316088" sldId="299"/>
            <ac:spMk id="10" creationId="{341BDEF3-0814-936E-D4FD-BABB8955C7FB}"/>
          </ac:spMkLst>
        </pc:spChg>
        <pc:spChg chg="add mod">
          <ac:chgData name="Lindner, Mark (NIH/CSR) [E]" userId="a256c6a8-5be8-4382-86fa-7d94b19b946d" providerId="ADAL" clId="{F5E85642-FAF8-488C-B50B-9246A0B17DF6}" dt="2024-06-11T06:38:44.349" v="903" actId="1035"/>
          <ac:spMkLst>
            <pc:docMk/>
            <pc:sldMk cId="280316088" sldId="299"/>
            <ac:spMk id="11" creationId="{A7DC0E5C-AC78-A834-8468-EC23FA1770A0}"/>
          </ac:spMkLst>
        </pc:spChg>
        <pc:spChg chg="add mod">
          <ac:chgData name="Lindner, Mark (NIH/CSR) [E]" userId="a256c6a8-5be8-4382-86fa-7d94b19b946d" providerId="ADAL" clId="{F5E85642-FAF8-488C-B50B-9246A0B17DF6}" dt="2024-06-11T06:39:08.447" v="912" actId="1035"/>
          <ac:spMkLst>
            <pc:docMk/>
            <pc:sldMk cId="280316088" sldId="299"/>
            <ac:spMk id="12" creationId="{7CA00E3B-C03E-4843-A6E7-B959F4F5EEDD}"/>
          </ac:spMkLst>
        </pc:spChg>
        <pc:spChg chg="add mod">
          <ac:chgData name="Lindner, Mark (NIH/CSR) [E]" userId="a256c6a8-5be8-4382-86fa-7d94b19b946d" providerId="ADAL" clId="{F5E85642-FAF8-488C-B50B-9246A0B17DF6}" dt="2024-06-11T06:39:41.967" v="920" actId="1035"/>
          <ac:spMkLst>
            <pc:docMk/>
            <pc:sldMk cId="280316088" sldId="299"/>
            <ac:spMk id="13" creationId="{34753764-57F6-6955-A4F8-168FE34777AC}"/>
          </ac:spMkLst>
        </pc:spChg>
        <pc:spChg chg="add mod">
          <ac:chgData name="Lindner, Mark (NIH/CSR) [E]" userId="a256c6a8-5be8-4382-86fa-7d94b19b946d" providerId="ADAL" clId="{F5E85642-FAF8-488C-B50B-9246A0B17DF6}" dt="2024-06-11T06:40:02.519" v="931" actId="1035"/>
          <ac:spMkLst>
            <pc:docMk/>
            <pc:sldMk cId="280316088" sldId="299"/>
            <ac:spMk id="14" creationId="{A4A22580-2CC8-5E6B-4510-14FFB2CC8074}"/>
          </ac:spMkLst>
        </pc:spChg>
        <pc:spChg chg="add mod">
          <ac:chgData name="Lindner, Mark (NIH/CSR) [E]" userId="a256c6a8-5be8-4382-86fa-7d94b19b946d" providerId="ADAL" clId="{F5E85642-FAF8-488C-B50B-9246A0B17DF6}" dt="2024-06-11T06:37:24.412" v="882" actId="1076"/>
          <ac:spMkLst>
            <pc:docMk/>
            <pc:sldMk cId="280316088" sldId="299"/>
            <ac:spMk id="15" creationId="{9DDD7220-431E-4ACC-6419-42F574258972}"/>
          </ac:spMkLst>
        </pc:spChg>
        <pc:spChg chg="add mod">
          <ac:chgData name="Lindner, Mark (NIH/CSR) [E]" userId="a256c6a8-5be8-4382-86fa-7d94b19b946d" providerId="ADAL" clId="{F5E85642-FAF8-488C-B50B-9246A0B17DF6}" dt="2024-06-11T06:38:48.505" v="908" actId="1035"/>
          <ac:spMkLst>
            <pc:docMk/>
            <pc:sldMk cId="280316088" sldId="299"/>
            <ac:spMk id="16" creationId="{19309F7F-3751-CD74-C196-EDA4D63E6468}"/>
          </ac:spMkLst>
        </pc:spChg>
        <pc:spChg chg="add mod">
          <ac:chgData name="Lindner, Mark (NIH/CSR) [E]" userId="a256c6a8-5be8-4382-86fa-7d94b19b946d" providerId="ADAL" clId="{F5E85642-FAF8-488C-B50B-9246A0B17DF6}" dt="2024-06-11T06:39:08.447" v="912" actId="1035"/>
          <ac:spMkLst>
            <pc:docMk/>
            <pc:sldMk cId="280316088" sldId="299"/>
            <ac:spMk id="17" creationId="{F431A640-9BAC-90AD-50AB-0288D2A59952}"/>
          </ac:spMkLst>
        </pc:spChg>
        <pc:spChg chg="add mod">
          <ac:chgData name="Lindner, Mark (NIH/CSR) [E]" userId="a256c6a8-5be8-4382-86fa-7d94b19b946d" providerId="ADAL" clId="{F5E85642-FAF8-488C-B50B-9246A0B17DF6}" dt="2024-06-11T06:39:08.447" v="912" actId="1035"/>
          <ac:spMkLst>
            <pc:docMk/>
            <pc:sldMk cId="280316088" sldId="299"/>
            <ac:spMk id="18" creationId="{0A8581D2-FE47-3961-54FB-88A8579E0C5D}"/>
          </ac:spMkLst>
        </pc:spChg>
        <pc:spChg chg="add mod">
          <ac:chgData name="Lindner, Mark (NIH/CSR) [E]" userId="a256c6a8-5be8-4382-86fa-7d94b19b946d" providerId="ADAL" clId="{F5E85642-FAF8-488C-B50B-9246A0B17DF6}" dt="2024-06-11T06:39:23.880" v="917" actId="1035"/>
          <ac:spMkLst>
            <pc:docMk/>
            <pc:sldMk cId="280316088" sldId="299"/>
            <ac:spMk id="19" creationId="{F42AF70B-D286-E378-624C-7A49BB308566}"/>
          </ac:spMkLst>
        </pc:spChg>
        <pc:spChg chg="add mod">
          <ac:chgData name="Lindner, Mark (NIH/CSR) [E]" userId="a256c6a8-5be8-4382-86fa-7d94b19b946d" providerId="ADAL" clId="{F5E85642-FAF8-488C-B50B-9246A0B17DF6}" dt="2024-06-11T06:39:46.337" v="923" actId="1035"/>
          <ac:spMkLst>
            <pc:docMk/>
            <pc:sldMk cId="280316088" sldId="299"/>
            <ac:spMk id="20" creationId="{C471D97D-7261-50BA-A85C-067D9206BD1B}"/>
          </ac:spMkLst>
        </pc:spChg>
        <pc:spChg chg="add mod">
          <ac:chgData name="Lindner, Mark (NIH/CSR) [E]" userId="a256c6a8-5be8-4382-86fa-7d94b19b946d" providerId="ADAL" clId="{F5E85642-FAF8-488C-B50B-9246A0B17DF6}" dt="2024-06-11T06:39:58.014" v="929" actId="1035"/>
          <ac:spMkLst>
            <pc:docMk/>
            <pc:sldMk cId="280316088" sldId="299"/>
            <ac:spMk id="21" creationId="{1A7B47D5-E672-320A-5B6A-A9084142E392}"/>
          </ac:spMkLst>
        </pc:spChg>
        <pc:spChg chg="add mod">
          <ac:chgData name="Lindner, Mark (NIH/CSR) [E]" userId="a256c6a8-5be8-4382-86fa-7d94b19b946d" providerId="ADAL" clId="{F5E85642-FAF8-488C-B50B-9246A0B17DF6}" dt="2024-06-11T06:39:23.880" v="917" actId="1035"/>
          <ac:spMkLst>
            <pc:docMk/>
            <pc:sldMk cId="280316088" sldId="299"/>
            <ac:spMk id="22" creationId="{39344749-82F4-01BA-E33A-F6610AF692D0}"/>
          </ac:spMkLst>
        </pc:spChg>
        <pc:picChg chg="add del mod ord modCrop">
          <ac:chgData name="Lindner, Mark (NIH/CSR) [E]" userId="a256c6a8-5be8-4382-86fa-7d94b19b946d" providerId="ADAL" clId="{F5E85642-FAF8-488C-B50B-9246A0B17DF6}" dt="2024-06-11T06:37:10.007" v="880" actId="478"/>
          <ac:picMkLst>
            <pc:docMk/>
            <pc:sldMk cId="280316088" sldId="299"/>
            <ac:picMk id="2" creationId="{FC301C4E-1CC6-9E53-7CB1-DDAD67709205}"/>
          </ac:picMkLst>
        </pc:picChg>
      </pc:sldChg>
      <pc:sldChg chg="addSp delSp modSp mod">
        <pc:chgData name="Lindner, Mark (NIH/CSR) [E]" userId="a256c6a8-5be8-4382-86fa-7d94b19b946d" providerId="ADAL" clId="{F5E85642-FAF8-488C-B50B-9246A0B17DF6}" dt="2024-06-12T13:52:00.065" v="4509" actId="14100"/>
        <pc:sldMkLst>
          <pc:docMk/>
          <pc:sldMk cId="1385553969" sldId="302"/>
        </pc:sldMkLst>
        <pc:spChg chg="del">
          <ac:chgData name="Lindner, Mark (NIH/CSR) [E]" userId="a256c6a8-5be8-4382-86fa-7d94b19b946d" providerId="ADAL" clId="{F5E85642-FAF8-488C-B50B-9246A0B17DF6}" dt="2024-06-11T07:22:31.295" v="935" actId="478"/>
          <ac:spMkLst>
            <pc:docMk/>
            <pc:sldMk cId="1385553969" sldId="302"/>
            <ac:spMk id="2" creationId="{8B78C759-C687-440F-8CAE-D3071F1AB630}"/>
          </ac:spMkLst>
        </pc:spChg>
        <pc:spChg chg="del mod">
          <ac:chgData name="Lindner, Mark (NIH/CSR) [E]" userId="a256c6a8-5be8-4382-86fa-7d94b19b946d" providerId="ADAL" clId="{F5E85642-FAF8-488C-B50B-9246A0B17DF6}" dt="2024-06-11T07:24:01.720" v="936" actId="478"/>
          <ac:spMkLst>
            <pc:docMk/>
            <pc:sldMk cId="1385553969" sldId="302"/>
            <ac:spMk id="3" creationId="{AB0AB2AC-B7E6-6849-9AE9-697369407F8F}"/>
          </ac:spMkLst>
        </pc:spChg>
        <pc:spChg chg="add mod">
          <ac:chgData name="Lindner, Mark (NIH/CSR) [E]" userId="a256c6a8-5be8-4382-86fa-7d94b19b946d" providerId="ADAL" clId="{F5E85642-FAF8-488C-B50B-9246A0B17DF6}" dt="2024-06-12T13:52:00.065" v="4509" actId="14100"/>
          <ac:spMkLst>
            <pc:docMk/>
            <pc:sldMk cId="1385553969" sldId="302"/>
            <ac:spMk id="5" creationId="{3EBBAAF3-1DAD-5B7B-A47B-609B3F0CEBAC}"/>
          </ac:spMkLst>
        </pc:spChg>
        <pc:spChg chg="del">
          <ac:chgData name="Lindner, Mark (NIH/CSR) [E]" userId="a256c6a8-5be8-4382-86fa-7d94b19b946d" providerId="ADAL" clId="{F5E85642-FAF8-488C-B50B-9246A0B17DF6}" dt="2024-06-11T07:55:00.768" v="2492" actId="478"/>
          <ac:spMkLst>
            <pc:docMk/>
            <pc:sldMk cId="1385553969" sldId="302"/>
            <ac:spMk id="6" creationId="{772D0411-8FF8-C540-84AE-DBA0703D368C}"/>
          </ac:spMkLst>
        </pc:spChg>
        <pc:spChg chg="add del">
          <ac:chgData name="Lindner, Mark (NIH/CSR) [E]" userId="a256c6a8-5be8-4382-86fa-7d94b19b946d" providerId="ADAL" clId="{F5E85642-FAF8-488C-B50B-9246A0B17DF6}" dt="2024-06-11T07:52:06.540" v="2474"/>
          <ac:spMkLst>
            <pc:docMk/>
            <pc:sldMk cId="1385553969" sldId="302"/>
            <ac:spMk id="7" creationId="{E9B20D9B-9E8F-F339-57F5-B847CACBF541}"/>
          </ac:spMkLst>
        </pc:spChg>
        <pc:spChg chg="add mod topLvl">
          <ac:chgData name="Lindner, Mark (NIH/CSR) [E]" userId="a256c6a8-5be8-4382-86fa-7d94b19b946d" providerId="ADAL" clId="{F5E85642-FAF8-488C-B50B-9246A0B17DF6}" dt="2024-06-11T08:09:20.082" v="3048" actId="1035"/>
          <ac:spMkLst>
            <pc:docMk/>
            <pc:sldMk cId="1385553969" sldId="302"/>
            <ac:spMk id="8" creationId="{1115F6B4-6427-831A-8D58-B202D5BC0C57}"/>
          </ac:spMkLst>
        </pc:spChg>
        <pc:spChg chg="add mod topLvl">
          <ac:chgData name="Lindner, Mark (NIH/CSR) [E]" userId="a256c6a8-5be8-4382-86fa-7d94b19b946d" providerId="ADAL" clId="{F5E85642-FAF8-488C-B50B-9246A0B17DF6}" dt="2024-06-11T08:13:57.502" v="3176" actId="1037"/>
          <ac:spMkLst>
            <pc:docMk/>
            <pc:sldMk cId="1385553969" sldId="302"/>
            <ac:spMk id="9" creationId="{0F36661B-6541-EFF7-4EB3-432D5B892467}"/>
          </ac:spMkLst>
        </pc:spChg>
        <pc:spChg chg="add mod topLvl">
          <ac:chgData name="Lindner, Mark (NIH/CSR) [E]" userId="a256c6a8-5be8-4382-86fa-7d94b19b946d" providerId="ADAL" clId="{F5E85642-FAF8-488C-B50B-9246A0B17DF6}" dt="2024-06-11T08:13:57.502" v="3176" actId="1037"/>
          <ac:spMkLst>
            <pc:docMk/>
            <pc:sldMk cId="1385553969" sldId="302"/>
            <ac:spMk id="10" creationId="{286CD899-F08A-43A7-5E3A-CFB2EDABD8F5}"/>
          </ac:spMkLst>
        </pc:spChg>
        <pc:spChg chg="mod">
          <ac:chgData name="Lindner, Mark (NIH/CSR) [E]" userId="a256c6a8-5be8-4382-86fa-7d94b19b946d" providerId="ADAL" clId="{F5E85642-FAF8-488C-B50B-9246A0B17DF6}" dt="2024-06-11T20:54:48.931" v="4455" actId="1036"/>
          <ac:spMkLst>
            <pc:docMk/>
            <pc:sldMk cId="1385553969" sldId="302"/>
            <ac:spMk id="11" creationId="{84F5ABFD-B4D4-43FF-959F-AFAF45B45269}"/>
          </ac:spMkLst>
        </pc:spChg>
        <pc:spChg chg="add mod topLvl">
          <ac:chgData name="Lindner, Mark (NIH/CSR) [E]" userId="a256c6a8-5be8-4382-86fa-7d94b19b946d" providerId="ADAL" clId="{F5E85642-FAF8-488C-B50B-9246A0B17DF6}" dt="2024-06-11T08:13:57.502" v="3176" actId="1037"/>
          <ac:spMkLst>
            <pc:docMk/>
            <pc:sldMk cId="1385553969" sldId="302"/>
            <ac:spMk id="12" creationId="{83BA1289-8BE3-8645-DC88-0A8053306414}"/>
          </ac:spMkLst>
        </pc:spChg>
        <pc:spChg chg="add mod topLvl">
          <ac:chgData name="Lindner, Mark (NIH/CSR) [E]" userId="a256c6a8-5be8-4382-86fa-7d94b19b946d" providerId="ADAL" clId="{F5E85642-FAF8-488C-B50B-9246A0B17DF6}" dt="2024-06-11T08:13:57.502" v="3176" actId="1037"/>
          <ac:spMkLst>
            <pc:docMk/>
            <pc:sldMk cId="1385553969" sldId="302"/>
            <ac:spMk id="13" creationId="{D05DDF7F-D650-0F5F-E544-8F720DA7DF09}"/>
          </ac:spMkLst>
        </pc:spChg>
        <pc:spChg chg="add mod topLvl">
          <ac:chgData name="Lindner, Mark (NIH/CSR) [E]" userId="a256c6a8-5be8-4382-86fa-7d94b19b946d" providerId="ADAL" clId="{F5E85642-FAF8-488C-B50B-9246A0B17DF6}" dt="2024-06-11T08:13:57.502" v="3176" actId="1037"/>
          <ac:spMkLst>
            <pc:docMk/>
            <pc:sldMk cId="1385553969" sldId="302"/>
            <ac:spMk id="14" creationId="{DAB0C116-50A1-D7F9-D852-2336C62EFAE1}"/>
          </ac:spMkLst>
        </pc:spChg>
        <pc:spChg chg="add mod topLvl">
          <ac:chgData name="Lindner, Mark (NIH/CSR) [E]" userId="a256c6a8-5be8-4382-86fa-7d94b19b946d" providerId="ADAL" clId="{F5E85642-FAF8-488C-B50B-9246A0B17DF6}" dt="2024-06-11T08:13:57.502" v="3176" actId="1037"/>
          <ac:spMkLst>
            <pc:docMk/>
            <pc:sldMk cId="1385553969" sldId="302"/>
            <ac:spMk id="15" creationId="{90B545B1-37EC-E727-4565-B9790AA29C3B}"/>
          </ac:spMkLst>
        </pc:spChg>
        <pc:spChg chg="add mod topLvl">
          <ac:chgData name="Lindner, Mark (NIH/CSR) [E]" userId="a256c6a8-5be8-4382-86fa-7d94b19b946d" providerId="ADAL" clId="{F5E85642-FAF8-488C-B50B-9246A0B17DF6}" dt="2024-06-11T08:13:57.502" v="3176" actId="1037"/>
          <ac:spMkLst>
            <pc:docMk/>
            <pc:sldMk cId="1385553969" sldId="302"/>
            <ac:spMk id="16" creationId="{D99FD4DD-E7E6-6BD4-FB5D-8D328B474CF3}"/>
          </ac:spMkLst>
        </pc:spChg>
        <pc:spChg chg="add mod topLvl">
          <ac:chgData name="Lindner, Mark (NIH/CSR) [E]" userId="a256c6a8-5be8-4382-86fa-7d94b19b946d" providerId="ADAL" clId="{F5E85642-FAF8-488C-B50B-9246A0B17DF6}" dt="2024-06-11T20:15:57.620" v="3181" actId="20577"/>
          <ac:spMkLst>
            <pc:docMk/>
            <pc:sldMk cId="1385553969" sldId="302"/>
            <ac:spMk id="17" creationId="{E7BC8250-9FC5-6CB2-25E8-863DF945A7D5}"/>
          </ac:spMkLst>
        </pc:spChg>
        <pc:spChg chg="add mod topLvl">
          <ac:chgData name="Lindner, Mark (NIH/CSR) [E]" userId="a256c6a8-5be8-4382-86fa-7d94b19b946d" providerId="ADAL" clId="{F5E85642-FAF8-488C-B50B-9246A0B17DF6}" dt="2024-06-11T08:13:57.502" v="3176" actId="1037"/>
          <ac:spMkLst>
            <pc:docMk/>
            <pc:sldMk cId="1385553969" sldId="302"/>
            <ac:spMk id="18" creationId="{0CD7058F-3AFE-66ED-3B23-CB8E2A719C5C}"/>
          </ac:spMkLst>
        </pc:spChg>
        <pc:spChg chg="add mod topLvl">
          <ac:chgData name="Lindner, Mark (NIH/CSR) [E]" userId="a256c6a8-5be8-4382-86fa-7d94b19b946d" providerId="ADAL" clId="{F5E85642-FAF8-488C-B50B-9246A0B17DF6}" dt="2024-06-11T08:13:57.502" v="3176" actId="1037"/>
          <ac:spMkLst>
            <pc:docMk/>
            <pc:sldMk cId="1385553969" sldId="302"/>
            <ac:spMk id="19" creationId="{1B138A7B-1AF6-FED1-3C3C-6A0939FE2124}"/>
          </ac:spMkLst>
        </pc:spChg>
        <pc:spChg chg="add mod topLvl">
          <ac:chgData name="Lindner, Mark (NIH/CSR) [E]" userId="a256c6a8-5be8-4382-86fa-7d94b19b946d" providerId="ADAL" clId="{F5E85642-FAF8-488C-B50B-9246A0B17DF6}" dt="2024-06-11T08:13:57.502" v="3176" actId="1037"/>
          <ac:spMkLst>
            <pc:docMk/>
            <pc:sldMk cId="1385553969" sldId="302"/>
            <ac:spMk id="20" creationId="{3D7F9499-6FB7-0BEB-8FFC-B209E0A01082}"/>
          </ac:spMkLst>
        </pc:spChg>
        <pc:spChg chg="add mod topLvl">
          <ac:chgData name="Lindner, Mark (NIH/CSR) [E]" userId="a256c6a8-5be8-4382-86fa-7d94b19b946d" providerId="ADAL" clId="{F5E85642-FAF8-488C-B50B-9246A0B17DF6}" dt="2024-06-11T08:13:57.502" v="3176" actId="1037"/>
          <ac:spMkLst>
            <pc:docMk/>
            <pc:sldMk cId="1385553969" sldId="302"/>
            <ac:spMk id="21" creationId="{31E2AE41-5EDA-4D16-382C-D9DE3EA0C183}"/>
          </ac:spMkLst>
        </pc:spChg>
        <pc:spChg chg="add mod topLvl">
          <ac:chgData name="Lindner, Mark (NIH/CSR) [E]" userId="a256c6a8-5be8-4382-86fa-7d94b19b946d" providerId="ADAL" clId="{F5E85642-FAF8-488C-B50B-9246A0B17DF6}" dt="2024-06-11T08:13:57.502" v="3176" actId="1037"/>
          <ac:spMkLst>
            <pc:docMk/>
            <pc:sldMk cId="1385553969" sldId="302"/>
            <ac:spMk id="22" creationId="{16B5F5A0-5CD0-D3EE-F7E9-DC8CBBE55B73}"/>
          </ac:spMkLst>
        </pc:spChg>
        <pc:spChg chg="add mod topLvl">
          <ac:chgData name="Lindner, Mark (NIH/CSR) [E]" userId="a256c6a8-5be8-4382-86fa-7d94b19b946d" providerId="ADAL" clId="{F5E85642-FAF8-488C-B50B-9246A0B17DF6}" dt="2024-06-11T08:13:57.502" v="3176" actId="1037"/>
          <ac:spMkLst>
            <pc:docMk/>
            <pc:sldMk cId="1385553969" sldId="302"/>
            <ac:spMk id="23" creationId="{5897CFAC-4959-CFC2-5EC1-EE0C442CED10}"/>
          </ac:spMkLst>
        </pc:spChg>
        <pc:spChg chg="add mod topLvl">
          <ac:chgData name="Lindner, Mark (NIH/CSR) [E]" userId="a256c6a8-5be8-4382-86fa-7d94b19b946d" providerId="ADAL" clId="{F5E85642-FAF8-488C-B50B-9246A0B17DF6}" dt="2024-06-11T08:13:57.502" v="3176" actId="1037"/>
          <ac:spMkLst>
            <pc:docMk/>
            <pc:sldMk cId="1385553969" sldId="302"/>
            <ac:spMk id="24" creationId="{AAA972B9-D5BB-F422-4146-D9F5BC51CAB3}"/>
          </ac:spMkLst>
        </pc:spChg>
        <pc:spChg chg="add mod topLvl">
          <ac:chgData name="Lindner, Mark (NIH/CSR) [E]" userId="a256c6a8-5be8-4382-86fa-7d94b19b946d" providerId="ADAL" clId="{F5E85642-FAF8-488C-B50B-9246A0B17DF6}" dt="2024-06-11T08:13:57.502" v="3176" actId="1037"/>
          <ac:spMkLst>
            <pc:docMk/>
            <pc:sldMk cId="1385553969" sldId="302"/>
            <ac:spMk id="25" creationId="{5F3544B7-18C9-F0C3-B438-32DE4362F23F}"/>
          </ac:spMkLst>
        </pc:spChg>
        <pc:spChg chg="add mod topLvl">
          <ac:chgData name="Lindner, Mark (NIH/CSR) [E]" userId="a256c6a8-5be8-4382-86fa-7d94b19b946d" providerId="ADAL" clId="{F5E85642-FAF8-488C-B50B-9246A0B17DF6}" dt="2024-06-11T08:13:57.502" v="3176" actId="1037"/>
          <ac:spMkLst>
            <pc:docMk/>
            <pc:sldMk cId="1385553969" sldId="302"/>
            <ac:spMk id="26" creationId="{9FF194EE-8E59-D76F-868A-14E5B61D2166}"/>
          </ac:spMkLst>
        </pc:spChg>
        <pc:spChg chg="add mod topLvl">
          <ac:chgData name="Lindner, Mark (NIH/CSR) [E]" userId="a256c6a8-5be8-4382-86fa-7d94b19b946d" providerId="ADAL" clId="{F5E85642-FAF8-488C-B50B-9246A0B17DF6}" dt="2024-06-11T08:13:57.502" v="3176" actId="1037"/>
          <ac:spMkLst>
            <pc:docMk/>
            <pc:sldMk cId="1385553969" sldId="302"/>
            <ac:spMk id="27" creationId="{FEB8A121-714B-D587-E8CE-48BDDB95930D}"/>
          </ac:spMkLst>
        </pc:spChg>
        <pc:spChg chg="add mod topLvl">
          <ac:chgData name="Lindner, Mark (NIH/CSR) [E]" userId="a256c6a8-5be8-4382-86fa-7d94b19b946d" providerId="ADAL" clId="{F5E85642-FAF8-488C-B50B-9246A0B17DF6}" dt="2024-06-11T08:13:57.502" v="3176" actId="1037"/>
          <ac:spMkLst>
            <pc:docMk/>
            <pc:sldMk cId="1385553969" sldId="302"/>
            <ac:spMk id="28" creationId="{546B9A16-C665-75BC-8528-9250A16063CC}"/>
          </ac:spMkLst>
        </pc:spChg>
        <pc:grpChg chg="add del mod">
          <ac:chgData name="Lindner, Mark (NIH/CSR) [E]" userId="a256c6a8-5be8-4382-86fa-7d94b19b946d" providerId="ADAL" clId="{F5E85642-FAF8-488C-B50B-9246A0B17DF6}" dt="2024-06-11T08:08:51.376" v="2993" actId="165"/>
          <ac:grpSpMkLst>
            <pc:docMk/>
            <pc:sldMk cId="1385553969" sldId="302"/>
            <ac:grpSpMk id="29" creationId="{E3504260-5289-25B5-6D3C-89D1A5E42B91}"/>
          </ac:grpSpMkLst>
        </pc:grpChg>
      </pc:sldChg>
      <pc:sldChg chg="addSp delSp modSp add del mod setBg">
        <pc:chgData name="Lindner, Mark (NIH/CSR) [E]" userId="a256c6a8-5be8-4382-86fa-7d94b19b946d" providerId="ADAL" clId="{F5E85642-FAF8-488C-B50B-9246A0B17DF6}" dt="2024-06-11T06:37:49.972" v="883" actId="47"/>
        <pc:sldMkLst>
          <pc:docMk/>
          <pc:sldMk cId="2488043495" sldId="333"/>
        </pc:sldMkLst>
        <pc:spChg chg="del">
          <ac:chgData name="Lindner, Mark (NIH/CSR) [E]" userId="a256c6a8-5be8-4382-86fa-7d94b19b946d" providerId="ADAL" clId="{F5E85642-FAF8-488C-B50B-9246A0B17DF6}" dt="2024-06-11T06:22:05.380" v="251" actId="478"/>
          <ac:spMkLst>
            <pc:docMk/>
            <pc:sldMk cId="2488043495" sldId="333"/>
            <ac:spMk id="3" creationId="{AB0AB2AC-B7E6-6849-9AE9-697369407F8F}"/>
          </ac:spMkLst>
        </pc:spChg>
        <pc:spChg chg="mod">
          <ac:chgData name="Lindner, Mark (NIH/CSR) [E]" userId="a256c6a8-5be8-4382-86fa-7d94b19b946d" providerId="ADAL" clId="{F5E85642-FAF8-488C-B50B-9246A0B17DF6}" dt="2024-06-11T06:37:00.360" v="879" actId="1076"/>
          <ac:spMkLst>
            <pc:docMk/>
            <pc:sldMk cId="2488043495" sldId="333"/>
            <ac:spMk id="4" creationId="{5066AA34-20EE-4A59-B343-346A8DB5667C}"/>
          </ac:spMkLst>
        </pc:spChg>
        <pc:spChg chg="add del mod">
          <ac:chgData name="Lindner, Mark (NIH/CSR) [E]" userId="a256c6a8-5be8-4382-86fa-7d94b19b946d" providerId="ADAL" clId="{F5E85642-FAF8-488C-B50B-9246A0B17DF6}" dt="2024-06-11T06:25:51.431" v="298"/>
          <ac:spMkLst>
            <pc:docMk/>
            <pc:sldMk cId="2488043495" sldId="333"/>
            <ac:spMk id="5" creationId="{C7990939-52E4-9933-B94A-FB1CDC6E9F8C}"/>
          </ac:spMkLst>
        </pc:spChg>
        <pc:spChg chg="add mod">
          <ac:chgData name="Lindner, Mark (NIH/CSR) [E]" userId="a256c6a8-5be8-4382-86fa-7d94b19b946d" providerId="ADAL" clId="{F5E85642-FAF8-488C-B50B-9246A0B17DF6}" dt="2024-06-11T06:36:09.028" v="873" actId="12788"/>
          <ac:spMkLst>
            <pc:docMk/>
            <pc:sldMk cId="2488043495" sldId="333"/>
            <ac:spMk id="7" creationId="{E25135B6-5635-36F3-AC53-6308485AF196}"/>
          </ac:spMkLst>
        </pc:spChg>
        <pc:spChg chg="add mod">
          <ac:chgData name="Lindner, Mark (NIH/CSR) [E]" userId="a256c6a8-5be8-4382-86fa-7d94b19b946d" providerId="ADAL" clId="{F5E85642-FAF8-488C-B50B-9246A0B17DF6}" dt="2024-06-11T06:36:09.028" v="873" actId="12788"/>
          <ac:spMkLst>
            <pc:docMk/>
            <pc:sldMk cId="2488043495" sldId="333"/>
            <ac:spMk id="8" creationId="{68E27EE5-4B6A-0AD8-BC46-EE354E372451}"/>
          </ac:spMkLst>
        </pc:spChg>
        <pc:spChg chg="add mod">
          <ac:chgData name="Lindner, Mark (NIH/CSR) [E]" userId="a256c6a8-5be8-4382-86fa-7d94b19b946d" providerId="ADAL" clId="{F5E85642-FAF8-488C-B50B-9246A0B17DF6}" dt="2024-06-11T06:36:09.028" v="873" actId="12788"/>
          <ac:spMkLst>
            <pc:docMk/>
            <pc:sldMk cId="2488043495" sldId="333"/>
            <ac:spMk id="9" creationId="{5F5CEF3B-DECF-3E9D-366E-289EFAFBFA64}"/>
          </ac:spMkLst>
        </pc:spChg>
        <pc:spChg chg="add mod">
          <ac:chgData name="Lindner, Mark (NIH/CSR) [E]" userId="a256c6a8-5be8-4382-86fa-7d94b19b946d" providerId="ADAL" clId="{F5E85642-FAF8-488C-B50B-9246A0B17DF6}" dt="2024-06-11T06:36:09.028" v="873" actId="12788"/>
          <ac:spMkLst>
            <pc:docMk/>
            <pc:sldMk cId="2488043495" sldId="333"/>
            <ac:spMk id="10" creationId="{1476E479-22D9-78F4-F2AE-15EF5C7F3192}"/>
          </ac:spMkLst>
        </pc:spChg>
        <pc:spChg chg="add mod">
          <ac:chgData name="Lindner, Mark (NIH/CSR) [E]" userId="a256c6a8-5be8-4382-86fa-7d94b19b946d" providerId="ADAL" clId="{F5E85642-FAF8-488C-B50B-9246A0B17DF6}" dt="2024-06-11T06:36:09.028" v="873" actId="12788"/>
          <ac:spMkLst>
            <pc:docMk/>
            <pc:sldMk cId="2488043495" sldId="333"/>
            <ac:spMk id="11" creationId="{E750C780-2272-0642-534F-19895FBE8C9C}"/>
          </ac:spMkLst>
        </pc:spChg>
        <pc:spChg chg="add mod">
          <ac:chgData name="Lindner, Mark (NIH/CSR) [E]" userId="a256c6a8-5be8-4382-86fa-7d94b19b946d" providerId="ADAL" clId="{F5E85642-FAF8-488C-B50B-9246A0B17DF6}" dt="2024-06-11T06:36:18.163" v="875" actId="1035"/>
          <ac:spMkLst>
            <pc:docMk/>
            <pc:sldMk cId="2488043495" sldId="333"/>
            <ac:spMk id="12" creationId="{5C0A88CB-7D22-4D9A-2747-5D1AF234F633}"/>
          </ac:spMkLst>
        </pc:spChg>
        <pc:spChg chg="add del mod">
          <ac:chgData name="Lindner, Mark (NIH/CSR) [E]" userId="a256c6a8-5be8-4382-86fa-7d94b19b946d" providerId="ADAL" clId="{F5E85642-FAF8-488C-B50B-9246A0B17DF6}" dt="2024-06-11T06:25:51.431" v="296" actId="478"/>
          <ac:spMkLst>
            <pc:docMk/>
            <pc:sldMk cId="2488043495" sldId="333"/>
            <ac:spMk id="13" creationId="{C90CC784-37B0-8CD6-BEC8-A64D1417B936}"/>
          </ac:spMkLst>
        </pc:spChg>
        <pc:spChg chg="add mod">
          <ac:chgData name="Lindner, Mark (NIH/CSR) [E]" userId="a256c6a8-5be8-4382-86fa-7d94b19b946d" providerId="ADAL" clId="{F5E85642-FAF8-488C-B50B-9246A0B17DF6}" dt="2024-06-11T06:36:09.028" v="873" actId="12788"/>
          <ac:spMkLst>
            <pc:docMk/>
            <pc:sldMk cId="2488043495" sldId="333"/>
            <ac:spMk id="14" creationId="{91E0CAE6-9A52-297A-A4BF-9C7120C4234B}"/>
          </ac:spMkLst>
        </pc:spChg>
        <pc:spChg chg="add mod">
          <ac:chgData name="Lindner, Mark (NIH/CSR) [E]" userId="a256c6a8-5be8-4382-86fa-7d94b19b946d" providerId="ADAL" clId="{F5E85642-FAF8-488C-B50B-9246A0B17DF6}" dt="2024-06-11T06:36:09.028" v="873" actId="12788"/>
          <ac:spMkLst>
            <pc:docMk/>
            <pc:sldMk cId="2488043495" sldId="333"/>
            <ac:spMk id="15" creationId="{32E0A1E4-FAE4-A34C-14CF-AA9DBD38C419}"/>
          </ac:spMkLst>
        </pc:spChg>
        <pc:spChg chg="add mod">
          <ac:chgData name="Lindner, Mark (NIH/CSR) [E]" userId="a256c6a8-5be8-4382-86fa-7d94b19b946d" providerId="ADAL" clId="{F5E85642-FAF8-488C-B50B-9246A0B17DF6}" dt="2024-06-11T06:36:09.028" v="873" actId="12788"/>
          <ac:spMkLst>
            <pc:docMk/>
            <pc:sldMk cId="2488043495" sldId="333"/>
            <ac:spMk id="16" creationId="{597E1EBE-44AB-DC2A-6BC2-0CD617F9803C}"/>
          </ac:spMkLst>
        </pc:spChg>
        <pc:spChg chg="add del mod">
          <ac:chgData name="Lindner, Mark (NIH/CSR) [E]" userId="a256c6a8-5be8-4382-86fa-7d94b19b946d" providerId="ADAL" clId="{F5E85642-FAF8-488C-B50B-9246A0B17DF6}" dt="2024-06-11T06:27:48.536" v="367" actId="478"/>
          <ac:spMkLst>
            <pc:docMk/>
            <pc:sldMk cId="2488043495" sldId="333"/>
            <ac:spMk id="17" creationId="{B3223D8B-AD76-4CE3-3819-A7BE126C5B76}"/>
          </ac:spMkLst>
        </pc:spChg>
        <pc:spChg chg="add del mod">
          <ac:chgData name="Lindner, Mark (NIH/CSR) [E]" userId="a256c6a8-5be8-4382-86fa-7d94b19b946d" providerId="ADAL" clId="{F5E85642-FAF8-488C-B50B-9246A0B17DF6}" dt="2024-06-11T06:27:47.916" v="366" actId="478"/>
          <ac:spMkLst>
            <pc:docMk/>
            <pc:sldMk cId="2488043495" sldId="333"/>
            <ac:spMk id="18" creationId="{415B7BFA-18CA-57D7-F7CF-72320A25BB31}"/>
          </ac:spMkLst>
        </pc:spChg>
        <pc:spChg chg="add del mod">
          <ac:chgData name="Lindner, Mark (NIH/CSR) [E]" userId="a256c6a8-5be8-4382-86fa-7d94b19b946d" providerId="ADAL" clId="{F5E85642-FAF8-488C-B50B-9246A0B17DF6}" dt="2024-06-11T06:27:47.084" v="365" actId="478"/>
          <ac:spMkLst>
            <pc:docMk/>
            <pc:sldMk cId="2488043495" sldId="333"/>
            <ac:spMk id="19" creationId="{1CD765B0-BE92-5797-D047-EE9601F0E250}"/>
          </ac:spMkLst>
        </pc:spChg>
        <pc:spChg chg="add del mod">
          <ac:chgData name="Lindner, Mark (NIH/CSR) [E]" userId="a256c6a8-5be8-4382-86fa-7d94b19b946d" providerId="ADAL" clId="{F5E85642-FAF8-488C-B50B-9246A0B17DF6}" dt="2024-06-11T06:27:46.380" v="364" actId="478"/>
          <ac:spMkLst>
            <pc:docMk/>
            <pc:sldMk cId="2488043495" sldId="333"/>
            <ac:spMk id="20" creationId="{0F23DFD7-191D-FB88-09D4-360D721E59C5}"/>
          </ac:spMkLst>
        </pc:spChg>
        <pc:spChg chg="add del mod">
          <ac:chgData name="Lindner, Mark (NIH/CSR) [E]" userId="a256c6a8-5be8-4382-86fa-7d94b19b946d" providerId="ADAL" clId="{F5E85642-FAF8-488C-B50B-9246A0B17DF6}" dt="2024-06-11T06:27:45.608" v="363" actId="478"/>
          <ac:spMkLst>
            <pc:docMk/>
            <pc:sldMk cId="2488043495" sldId="333"/>
            <ac:spMk id="21" creationId="{BE498CF8-7BA8-0591-B2BE-71A0D902B847}"/>
          </ac:spMkLst>
        </pc:spChg>
        <pc:spChg chg="add del mod">
          <ac:chgData name="Lindner, Mark (NIH/CSR) [E]" userId="a256c6a8-5be8-4382-86fa-7d94b19b946d" providerId="ADAL" clId="{F5E85642-FAF8-488C-B50B-9246A0B17DF6}" dt="2024-06-11T06:27:44.938" v="362" actId="478"/>
          <ac:spMkLst>
            <pc:docMk/>
            <pc:sldMk cId="2488043495" sldId="333"/>
            <ac:spMk id="22" creationId="{03A1A8AA-9E7D-1B86-117A-29BF64AA0D3E}"/>
          </ac:spMkLst>
        </pc:spChg>
        <pc:spChg chg="add del mod">
          <ac:chgData name="Lindner, Mark (NIH/CSR) [E]" userId="a256c6a8-5be8-4382-86fa-7d94b19b946d" providerId="ADAL" clId="{F5E85642-FAF8-488C-B50B-9246A0B17DF6}" dt="2024-06-11T06:27:43.881" v="361" actId="478"/>
          <ac:spMkLst>
            <pc:docMk/>
            <pc:sldMk cId="2488043495" sldId="333"/>
            <ac:spMk id="23" creationId="{2EA2527F-40DB-D0FE-F126-41407AA9835A}"/>
          </ac:spMkLst>
        </pc:spChg>
        <pc:spChg chg="add del mod">
          <ac:chgData name="Lindner, Mark (NIH/CSR) [E]" userId="a256c6a8-5be8-4382-86fa-7d94b19b946d" providerId="ADAL" clId="{F5E85642-FAF8-488C-B50B-9246A0B17DF6}" dt="2024-06-11T06:27:38.551" v="360" actId="478"/>
          <ac:spMkLst>
            <pc:docMk/>
            <pc:sldMk cId="2488043495" sldId="333"/>
            <ac:spMk id="24" creationId="{3CC8F177-F642-113B-B05C-B49456356912}"/>
          </ac:spMkLst>
        </pc:spChg>
        <pc:spChg chg="add mod">
          <ac:chgData name="Lindner, Mark (NIH/CSR) [E]" userId="a256c6a8-5be8-4382-86fa-7d94b19b946d" providerId="ADAL" clId="{F5E85642-FAF8-488C-B50B-9246A0B17DF6}" dt="2024-06-11T06:36:09.028" v="873" actId="12788"/>
          <ac:spMkLst>
            <pc:docMk/>
            <pc:sldMk cId="2488043495" sldId="333"/>
            <ac:spMk id="25" creationId="{B9F9F3DE-B982-FAE3-F28D-E8CCEC21B3AB}"/>
          </ac:spMkLst>
        </pc:spChg>
        <pc:spChg chg="add mod">
          <ac:chgData name="Lindner, Mark (NIH/CSR) [E]" userId="a256c6a8-5be8-4382-86fa-7d94b19b946d" providerId="ADAL" clId="{F5E85642-FAF8-488C-B50B-9246A0B17DF6}" dt="2024-06-11T06:36:09.028" v="873" actId="12788"/>
          <ac:spMkLst>
            <pc:docMk/>
            <pc:sldMk cId="2488043495" sldId="333"/>
            <ac:spMk id="26" creationId="{938B5FCE-944A-5C1D-91A1-468D08F082A4}"/>
          </ac:spMkLst>
        </pc:spChg>
        <pc:spChg chg="add mod">
          <ac:chgData name="Lindner, Mark (NIH/CSR) [E]" userId="a256c6a8-5be8-4382-86fa-7d94b19b946d" providerId="ADAL" clId="{F5E85642-FAF8-488C-B50B-9246A0B17DF6}" dt="2024-06-11T06:36:09.028" v="873" actId="12788"/>
          <ac:spMkLst>
            <pc:docMk/>
            <pc:sldMk cId="2488043495" sldId="333"/>
            <ac:spMk id="27" creationId="{31203F93-3727-8D16-9719-32F4F316DDAF}"/>
          </ac:spMkLst>
        </pc:spChg>
        <pc:spChg chg="add mod">
          <ac:chgData name="Lindner, Mark (NIH/CSR) [E]" userId="a256c6a8-5be8-4382-86fa-7d94b19b946d" providerId="ADAL" clId="{F5E85642-FAF8-488C-B50B-9246A0B17DF6}" dt="2024-06-11T06:36:09.028" v="873" actId="12788"/>
          <ac:spMkLst>
            <pc:docMk/>
            <pc:sldMk cId="2488043495" sldId="333"/>
            <ac:spMk id="28" creationId="{A43CBEBA-6D02-8060-E926-D44C19E54450}"/>
          </ac:spMkLst>
        </pc:spChg>
        <pc:spChg chg="add mod">
          <ac:chgData name="Lindner, Mark (NIH/CSR) [E]" userId="a256c6a8-5be8-4382-86fa-7d94b19b946d" providerId="ADAL" clId="{F5E85642-FAF8-488C-B50B-9246A0B17DF6}" dt="2024-06-11T06:36:09.028" v="873" actId="12788"/>
          <ac:spMkLst>
            <pc:docMk/>
            <pc:sldMk cId="2488043495" sldId="333"/>
            <ac:spMk id="29" creationId="{378B816C-B72D-F5B6-EF5A-AA3D3E227114}"/>
          </ac:spMkLst>
        </pc:spChg>
        <pc:spChg chg="add mod">
          <ac:chgData name="Lindner, Mark (NIH/CSR) [E]" userId="a256c6a8-5be8-4382-86fa-7d94b19b946d" providerId="ADAL" clId="{F5E85642-FAF8-488C-B50B-9246A0B17DF6}" dt="2024-06-11T06:36:09.028" v="873" actId="12788"/>
          <ac:spMkLst>
            <pc:docMk/>
            <pc:sldMk cId="2488043495" sldId="333"/>
            <ac:spMk id="30" creationId="{A3272CF5-9B5A-D3D7-161A-712C2595035B}"/>
          </ac:spMkLst>
        </pc:spChg>
        <pc:spChg chg="add mod">
          <ac:chgData name="Lindner, Mark (NIH/CSR) [E]" userId="a256c6a8-5be8-4382-86fa-7d94b19b946d" providerId="ADAL" clId="{F5E85642-FAF8-488C-B50B-9246A0B17DF6}" dt="2024-06-11T06:36:09.028" v="873" actId="12788"/>
          <ac:spMkLst>
            <pc:docMk/>
            <pc:sldMk cId="2488043495" sldId="333"/>
            <ac:spMk id="31" creationId="{70D79EC4-7DB4-F787-1929-0E7EEC75255C}"/>
          </ac:spMkLst>
        </pc:spChg>
        <pc:spChg chg="add mod">
          <ac:chgData name="Lindner, Mark (NIH/CSR) [E]" userId="a256c6a8-5be8-4382-86fa-7d94b19b946d" providerId="ADAL" clId="{F5E85642-FAF8-488C-B50B-9246A0B17DF6}" dt="2024-06-11T06:36:09.028" v="873" actId="12788"/>
          <ac:spMkLst>
            <pc:docMk/>
            <pc:sldMk cId="2488043495" sldId="333"/>
            <ac:spMk id="32" creationId="{CD2F5648-78A6-3DE5-156A-A4B30359459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657886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151390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92990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298242167"/>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5984F-AA52-14FD-0AE0-05EF9330FE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D8DB43-23A3-F453-18CC-06CE6632EF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C93FF8-0379-8F8D-C4F8-573D3E8D3DE6}"/>
              </a:ext>
            </a:extLst>
          </p:cNvPr>
          <p:cNvSpPr>
            <a:spLocks noGrp="1"/>
          </p:cNvSpPr>
          <p:nvPr>
            <p:ph type="dt" sz="half" idx="10"/>
          </p:nvPr>
        </p:nvSpPr>
        <p:spPr/>
        <p:txBody>
          <a:bodyPr/>
          <a:lstStyle/>
          <a:p>
            <a:fld id="{119C4045-2ABE-433F-A25D-E9358977FC97}" type="datetimeFigureOut">
              <a:rPr lang="en-US" smtClean="0"/>
              <a:t>6/17/2024</a:t>
            </a:fld>
            <a:endParaRPr lang="en-US"/>
          </a:p>
        </p:txBody>
      </p:sp>
      <p:sp>
        <p:nvSpPr>
          <p:cNvPr id="5" name="Footer Placeholder 4">
            <a:extLst>
              <a:ext uri="{FF2B5EF4-FFF2-40B4-BE49-F238E27FC236}">
                <a16:creationId xmlns:a16="http://schemas.microsoft.com/office/drawing/2014/main" id="{9599B2FB-F26D-FC50-DBA6-20BAA9F15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4107A-0C36-4709-5402-196B3D25B91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59809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AF36-1670-F55C-CAAF-71F91CF69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B91666-C25B-EBF8-D229-3A07D46366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A88EB-34B3-38CF-9C29-FD5503806EB7}"/>
              </a:ext>
            </a:extLst>
          </p:cNvPr>
          <p:cNvSpPr>
            <a:spLocks noGrp="1"/>
          </p:cNvSpPr>
          <p:nvPr>
            <p:ph type="dt" sz="half" idx="10"/>
          </p:nvPr>
        </p:nvSpPr>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A1C4AC75-CCD7-8E95-517C-9ECBB65E8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84F2BB-D497-7555-48D8-F5225597F041}"/>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97407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7CAC-8B9E-A82C-984B-76A0B88BC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95D827-2BE6-8581-2F4A-6D77E3B4A8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8D2CC3-676B-B4C1-55C4-8433199D0E8F}"/>
              </a:ext>
            </a:extLst>
          </p:cNvPr>
          <p:cNvSpPr>
            <a:spLocks noGrp="1"/>
          </p:cNvSpPr>
          <p:nvPr>
            <p:ph type="dt" sz="half" idx="10"/>
          </p:nvPr>
        </p:nvSpPr>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230DDA54-F663-A658-6F6D-BD7882280D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842BF-DA5E-8A13-22D5-6935EDD6259C}"/>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58084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23F60-57B3-D0C0-9987-199C0C7B4F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CCE89-B1C6-841E-55F7-ABE35E87FA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6832FE-E88A-5941-6181-533D2F44CF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58E2FF-5D6E-AFA4-AE28-4CEFA9A12CEE}"/>
              </a:ext>
            </a:extLst>
          </p:cNvPr>
          <p:cNvSpPr>
            <a:spLocks noGrp="1"/>
          </p:cNvSpPr>
          <p:nvPr>
            <p:ph type="dt" sz="half" idx="10"/>
          </p:nvPr>
        </p:nvSpPr>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8D864E29-EA4C-985C-74B2-66B3B16B2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BFE46A-AB7F-582E-E73F-CC7641D15090}"/>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32970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3E71-E7E6-AF32-B567-02E739DD3D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C7B92B-E8F3-280B-5D39-DFD6DD5C1C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8C9CDE-B12C-AB7F-5636-4EC2387A18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FC27F6-1BF7-A151-A099-9C5261A8D5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C87FD3-C418-AD24-F1DC-19F88F5A27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9F6768-B16B-64E2-2686-FA16F9CF933F}"/>
              </a:ext>
            </a:extLst>
          </p:cNvPr>
          <p:cNvSpPr>
            <a:spLocks noGrp="1"/>
          </p:cNvSpPr>
          <p:nvPr>
            <p:ph type="dt" sz="half" idx="10"/>
          </p:nvPr>
        </p:nvSpPr>
        <p:spPr/>
        <p:txBody>
          <a:bodyPr/>
          <a:lstStyle/>
          <a:p>
            <a:fld id="{5E4E5C39-FE1E-4048-9E78-68F07A4195FB}" type="datetimeFigureOut">
              <a:rPr lang="en-US" smtClean="0"/>
              <a:t>6/17/2024</a:t>
            </a:fld>
            <a:endParaRPr lang="en-US"/>
          </a:p>
        </p:txBody>
      </p:sp>
      <p:sp>
        <p:nvSpPr>
          <p:cNvPr id="8" name="Footer Placeholder 7">
            <a:extLst>
              <a:ext uri="{FF2B5EF4-FFF2-40B4-BE49-F238E27FC236}">
                <a16:creationId xmlns:a16="http://schemas.microsoft.com/office/drawing/2014/main" id="{82BBE5A4-7CFB-539A-B305-8D7C5E6B6A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6F16A0-87EC-9013-E931-9733BF4FB5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92242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2405-BB59-0FA5-7E33-994E91F37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D60902-5B1F-ACE8-9021-A74E38C4930C}"/>
              </a:ext>
            </a:extLst>
          </p:cNvPr>
          <p:cNvSpPr>
            <a:spLocks noGrp="1"/>
          </p:cNvSpPr>
          <p:nvPr>
            <p:ph type="dt" sz="half" idx="10"/>
          </p:nvPr>
        </p:nvSpPr>
        <p:spPr/>
        <p:txBody>
          <a:bodyPr/>
          <a:lstStyle/>
          <a:p>
            <a:fld id="{5E4E5C39-FE1E-4048-9E78-68F07A4195FB}" type="datetimeFigureOut">
              <a:rPr lang="en-US" smtClean="0"/>
              <a:t>6/17/2024</a:t>
            </a:fld>
            <a:endParaRPr lang="en-US"/>
          </a:p>
        </p:txBody>
      </p:sp>
      <p:sp>
        <p:nvSpPr>
          <p:cNvPr id="4" name="Footer Placeholder 3">
            <a:extLst>
              <a:ext uri="{FF2B5EF4-FFF2-40B4-BE49-F238E27FC236}">
                <a16:creationId xmlns:a16="http://schemas.microsoft.com/office/drawing/2014/main" id="{1D6CDEB3-B8AC-026B-0327-BD5CFB8E06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74AD61-FA6B-2573-CCAD-7E0EEFAE89C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460410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56F0B8-B1BB-9F55-661E-2F5A6238BC07}"/>
              </a:ext>
            </a:extLst>
          </p:cNvPr>
          <p:cNvSpPr>
            <a:spLocks noGrp="1"/>
          </p:cNvSpPr>
          <p:nvPr>
            <p:ph type="dt" sz="half" idx="10"/>
          </p:nvPr>
        </p:nvSpPr>
        <p:spPr/>
        <p:txBody>
          <a:bodyPr/>
          <a:lstStyle/>
          <a:p>
            <a:fld id="{5E4E5C39-FE1E-4048-9E78-68F07A4195FB}" type="datetimeFigureOut">
              <a:rPr lang="en-US" smtClean="0"/>
              <a:t>6/17/2024</a:t>
            </a:fld>
            <a:endParaRPr lang="en-US"/>
          </a:p>
        </p:txBody>
      </p:sp>
      <p:sp>
        <p:nvSpPr>
          <p:cNvPr id="3" name="Footer Placeholder 2">
            <a:extLst>
              <a:ext uri="{FF2B5EF4-FFF2-40B4-BE49-F238E27FC236}">
                <a16:creationId xmlns:a16="http://schemas.microsoft.com/office/drawing/2014/main" id="{63B468C9-CE4F-81DB-1BB3-BB3A6B81D7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65489E-08B6-96CF-4972-C05DF5282A8A}"/>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612932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A386-B012-D91B-951F-3B06BD9113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E6C8EB-86CE-C7F2-6716-0B34BCA3E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BB9C0B-0241-B01D-DF96-A227A93D06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20BFA5-D014-A00E-362A-96FC791A5231}"/>
              </a:ext>
            </a:extLst>
          </p:cNvPr>
          <p:cNvSpPr>
            <a:spLocks noGrp="1"/>
          </p:cNvSpPr>
          <p:nvPr>
            <p:ph type="dt" sz="half" idx="10"/>
          </p:nvPr>
        </p:nvSpPr>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CF436A9E-95C2-261A-E5B5-7CCD197EB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6331D-4177-90E4-1003-6EBABAB0F24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06321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D59B-78FC-438C-D7E4-B7BA05462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1A1C1D-E312-40CA-13F7-15D24510D0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EFAFF7-D768-C270-FC87-8B69F313C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95A73-7249-2343-812E-AF04BC5BBCA0}"/>
              </a:ext>
            </a:extLst>
          </p:cNvPr>
          <p:cNvSpPr>
            <a:spLocks noGrp="1"/>
          </p:cNvSpPr>
          <p:nvPr>
            <p:ph type="dt" sz="half" idx="10"/>
          </p:nvPr>
        </p:nvSpPr>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803D8735-202E-4CAD-7923-7A8BB56EC1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3D7F-7463-B02A-9C73-214A29FAF1E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401241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F140B-0B58-0FE2-754E-12C2F2F7D0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A078AD-DD9D-47D2-4AFA-50178A4581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6BF531-CF9A-25B5-94A0-BCB32B667CC3}"/>
              </a:ext>
            </a:extLst>
          </p:cNvPr>
          <p:cNvSpPr>
            <a:spLocks noGrp="1"/>
          </p:cNvSpPr>
          <p:nvPr>
            <p:ph type="dt" sz="half" idx="10"/>
          </p:nvPr>
        </p:nvSpPr>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D9AD19A0-869A-E722-2A5E-F3DA1AAA4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08A91F-234C-4190-3324-57A494960C1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265812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B02AC2-5A1D-8DAF-F425-619B647F80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FA1F44-4ED6-5DF6-155A-6AFAF6ABCB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58A489-30E6-2D31-EF2E-099E678A0010}"/>
              </a:ext>
            </a:extLst>
          </p:cNvPr>
          <p:cNvSpPr>
            <a:spLocks noGrp="1"/>
          </p:cNvSpPr>
          <p:nvPr>
            <p:ph type="dt" sz="half" idx="10"/>
          </p:nvPr>
        </p:nvSpPr>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2C9D0633-B28E-B796-7611-C22DD9C02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F97EE-E0AE-558A-BD83-3BC24CDE10A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950971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66129960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032827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0028875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09" r:id="rId14"/>
    <p:sldLayoutId id="214748371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1C70E9-EDE2-F9C3-5F28-4D03A44E7F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4DA7FC-D28B-799D-3DB7-5D05557FD9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5329F-83CE-C2AA-0479-8FF4E7B22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C4045-2ABE-433F-A25D-E9358977FC97}" type="datetimeFigureOut">
              <a:rPr lang="en-US" smtClean="0"/>
              <a:t>6/17/2024</a:t>
            </a:fld>
            <a:endParaRPr lang="en-US"/>
          </a:p>
        </p:txBody>
      </p:sp>
      <p:sp>
        <p:nvSpPr>
          <p:cNvPr id="5" name="Footer Placeholder 4">
            <a:extLst>
              <a:ext uri="{FF2B5EF4-FFF2-40B4-BE49-F238E27FC236}">
                <a16:creationId xmlns:a16="http://schemas.microsoft.com/office/drawing/2014/main" id="{5C1B0953-90BB-FC2E-9650-81D1D87B35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9BC5CE-3462-95B6-D33B-1CC5DC7C16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88779725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rk-CSR/IBM-Data-Science-Professional-Certificate--Capstone-Project/blob/main/240401%20Exploratory%20Data%20Analysis%20SQL%20sqllite.ipynb" TargetMode="External"/><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rk-CSR/IBM-Data-Science-Professional-Certificate--Capstone-Project/blob/main/240402%20Exploratory%20Data%20Analysis%20and%20Visualization.ipynb" TargetMode="External"/><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rk-CSR/IBM-Data-Science-Professional-Certificate--Capstone-Project/blob/main/240406%20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rk-CSR/IBM-Data-Science-Professional-Certificate--Capstone-Project/blob/main/240422%20Build%20a%20Dashboard%20Application%20with%20Plotly%20Dash.ipynb" TargetMode="External"/><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k-CSR/IBM-Data-Science-Professional-Certificate--Capstone-Project/blob/main/240423%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hyperlink" Target="https://en.wikipedia.org/wiki/Chalk_outline" TargetMode="Externa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28.xml"/><Relationship Id="rId4" Type="http://schemas.openxmlformats.org/officeDocument/2006/relationships/hyperlink" Target="https://pixabay.com/en/executive-businesswoman-51170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hyperlink" Target="https://github.com/Mark-CSR/IBM-Data-Science-Professional-Certificate--Capstone-Project/blob/main/240329%20spacex-data-collection-api.ipyn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rk-CSR/IBM-Data-Science-Professional-Certificate--Capstone-Project/blob/main/240330%20Complete%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rk-CSR/IBM-Data-Science-Professional-Certificate--Capstone-Project/blob/main/240331%20SpaceX%20Data%20Wrangling.ipynb" TargetMode="External"/><Relationship Id="rId2" Type="http://schemas.openxmlformats.org/officeDocument/2006/relationships/image" Target="../media/image3.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Mark D Lindner</a:t>
            </a:r>
          </a:p>
          <a:p>
            <a:r>
              <a:rPr lang="en-US" dirty="0">
                <a:solidFill>
                  <a:schemeClr val="bg2"/>
                </a:solidFill>
                <a:latin typeface="Abadi" panose="020B0604020104020204" pitchFamily="34" charset="0"/>
                <a:ea typeface="SF Pro" pitchFamily="2" charset="0"/>
                <a:cs typeface="SF Pro" pitchFamily="2" charset="0"/>
              </a:rPr>
              <a:t>June 20,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906B0142-2117-CE67-1DBB-D847875B57D0}"/>
              </a:ext>
            </a:extLst>
          </p:cNvPr>
          <p:cNvSpPr txBox="1">
            <a:spLocks/>
          </p:cNvSpPr>
          <p:nvPr/>
        </p:nvSpPr>
        <p:spPr>
          <a:xfrm>
            <a:off x="871671" y="1348880"/>
            <a:ext cx="10323320" cy="507833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en-US" sz="1600" dirty="0">
                <a:solidFill>
                  <a:schemeClr val="accent3">
                    <a:lumMod val="25000"/>
                  </a:schemeClr>
                </a:solidFill>
              </a:rPr>
              <a:t>Import Libraries: csv, sqlite3, </a:t>
            </a:r>
            <a:r>
              <a:rPr lang="en-US" sz="1600" dirty="0" err="1">
                <a:solidFill>
                  <a:schemeClr val="accent3">
                    <a:lumMod val="25000"/>
                  </a:schemeClr>
                </a:solidFill>
              </a:rPr>
              <a:t>sqlalchemy</a:t>
            </a:r>
            <a:endParaRPr lang="en-US" sz="1600" dirty="0">
              <a:solidFill>
                <a:schemeClr val="accent3">
                  <a:lumMod val="25000"/>
                </a:schemeClr>
              </a:solidFill>
            </a:endParaRPr>
          </a:p>
          <a:p>
            <a:pPr>
              <a:lnSpc>
                <a:spcPct val="100000"/>
              </a:lnSpc>
              <a:spcBef>
                <a:spcPts val="300"/>
              </a:spcBef>
            </a:pPr>
            <a:r>
              <a:rPr lang="en-US" sz="1600" dirty="0">
                <a:solidFill>
                  <a:schemeClr val="accent3">
                    <a:lumMod val="25000"/>
                  </a:schemeClr>
                </a:solidFill>
              </a:rPr>
              <a:t>Create sqlite3 database</a:t>
            </a:r>
          </a:p>
          <a:p>
            <a:pPr>
              <a:lnSpc>
                <a:spcPct val="100000"/>
              </a:lnSpc>
              <a:spcBef>
                <a:spcPts val="300"/>
              </a:spcBef>
            </a:pPr>
            <a:r>
              <a:rPr lang="en-US" sz="1600" dirty="0">
                <a:solidFill>
                  <a:schemeClr val="accent3">
                    <a:lumMod val="25000"/>
                  </a:schemeClr>
                </a:solidFill>
              </a:rPr>
              <a:t>Read Spacex.csv datafile from web page into pandas </a:t>
            </a:r>
            <a:r>
              <a:rPr lang="en-US" sz="1600" dirty="0" err="1">
                <a:solidFill>
                  <a:schemeClr val="accent3">
                    <a:lumMod val="25000"/>
                  </a:schemeClr>
                </a:solidFill>
              </a:rPr>
              <a:t>dataframe</a:t>
            </a:r>
            <a:endParaRPr lang="en-US" sz="1600" dirty="0">
              <a:solidFill>
                <a:schemeClr val="accent3">
                  <a:lumMod val="25000"/>
                </a:schemeClr>
              </a:solidFill>
            </a:endParaRPr>
          </a:p>
          <a:p>
            <a:pPr>
              <a:lnSpc>
                <a:spcPct val="100000"/>
              </a:lnSpc>
              <a:spcBef>
                <a:spcPts val="300"/>
              </a:spcBef>
            </a:pPr>
            <a:r>
              <a:rPr lang="en-US" sz="1600" dirty="0">
                <a:solidFill>
                  <a:schemeClr val="accent3">
                    <a:lumMod val="25000"/>
                  </a:schemeClr>
                </a:solidFill>
              </a:rPr>
              <a:t>Load csv file into table in sqlite3 database</a:t>
            </a:r>
          </a:p>
          <a:p>
            <a:pPr>
              <a:lnSpc>
                <a:spcPct val="100000"/>
              </a:lnSpc>
              <a:spcBef>
                <a:spcPts val="300"/>
              </a:spcBef>
            </a:pPr>
            <a:r>
              <a:rPr lang="en-US" sz="1600" dirty="0">
                <a:solidFill>
                  <a:schemeClr val="accent3">
                    <a:lumMod val="25000"/>
                  </a:schemeClr>
                </a:solidFill>
              </a:rPr>
              <a:t>SQL query to identify distinct launch sites</a:t>
            </a:r>
          </a:p>
          <a:p>
            <a:pPr>
              <a:lnSpc>
                <a:spcPct val="100000"/>
              </a:lnSpc>
              <a:spcBef>
                <a:spcPts val="300"/>
              </a:spcBef>
            </a:pPr>
            <a:r>
              <a:rPr lang="en-US" sz="1600" dirty="0">
                <a:solidFill>
                  <a:schemeClr val="accent3">
                    <a:lumMod val="25000"/>
                  </a:schemeClr>
                </a:solidFill>
              </a:rPr>
              <a:t>SQL query for records with launch sites beginning with CCA</a:t>
            </a:r>
          </a:p>
          <a:p>
            <a:pPr>
              <a:lnSpc>
                <a:spcPct val="100000"/>
              </a:lnSpc>
              <a:spcBef>
                <a:spcPts val="300"/>
              </a:spcBef>
            </a:pPr>
            <a:r>
              <a:rPr lang="en-US" sz="1600" dirty="0">
                <a:solidFill>
                  <a:schemeClr val="accent3">
                    <a:lumMod val="25000"/>
                  </a:schemeClr>
                </a:solidFill>
              </a:rPr>
              <a:t>SQL query to determine sum of payload mass of boosters launched by NASA</a:t>
            </a:r>
          </a:p>
          <a:p>
            <a:pPr>
              <a:lnSpc>
                <a:spcPct val="100000"/>
              </a:lnSpc>
              <a:spcBef>
                <a:spcPts val="300"/>
              </a:spcBef>
            </a:pPr>
            <a:r>
              <a:rPr lang="en-US" sz="1600" dirty="0">
                <a:solidFill>
                  <a:schemeClr val="accent3">
                    <a:lumMod val="25000"/>
                  </a:schemeClr>
                </a:solidFill>
              </a:rPr>
              <a:t>SQL query to determine average payload mass where booster version = F9 v1.1</a:t>
            </a:r>
          </a:p>
          <a:p>
            <a:pPr>
              <a:lnSpc>
                <a:spcPct val="100000"/>
              </a:lnSpc>
              <a:spcBef>
                <a:spcPts val="300"/>
              </a:spcBef>
            </a:pPr>
            <a:r>
              <a:rPr lang="en-US" sz="1600" dirty="0">
                <a:solidFill>
                  <a:schemeClr val="accent3">
                    <a:lumMod val="25000"/>
                  </a:schemeClr>
                </a:solidFill>
              </a:rPr>
              <a:t>SQL query to identify first date of successful landing outcome </a:t>
            </a:r>
          </a:p>
          <a:p>
            <a:pPr>
              <a:lnSpc>
                <a:spcPct val="100000"/>
              </a:lnSpc>
              <a:spcBef>
                <a:spcPts val="300"/>
              </a:spcBef>
            </a:pPr>
            <a:r>
              <a:rPr lang="en-US" sz="1600" dirty="0">
                <a:solidFill>
                  <a:schemeClr val="accent3">
                    <a:lumMod val="25000"/>
                  </a:schemeClr>
                </a:solidFill>
              </a:rPr>
              <a:t>SQL query of distinct booster versions with drone ship success and payload mass 4000-6000 kg</a:t>
            </a:r>
          </a:p>
          <a:p>
            <a:pPr>
              <a:lnSpc>
                <a:spcPct val="100000"/>
              </a:lnSpc>
              <a:spcBef>
                <a:spcPts val="300"/>
              </a:spcBef>
            </a:pPr>
            <a:r>
              <a:rPr lang="en-US" sz="1600" dirty="0">
                <a:solidFill>
                  <a:schemeClr val="accent3">
                    <a:lumMod val="25000"/>
                  </a:schemeClr>
                </a:solidFill>
              </a:rPr>
              <a:t>SQL query for count of booster versions with successful or failed landing outcomes </a:t>
            </a:r>
          </a:p>
          <a:p>
            <a:pPr>
              <a:lnSpc>
                <a:spcPct val="100000"/>
              </a:lnSpc>
              <a:spcBef>
                <a:spcPts val="300"/>
              </a:spcBef>
            </a:pPr>
            <a:r>
              <a:rPr lang="en-US" sz="1600" dirty="0">
                <a:solidFill>
                  <a:schemeClr val="accent3">
                    <a:lumMod val="25000"/>
                  </a:schemeClr>
                </a:solidFill>
              </a:rPr>
              <a:t>SQL query for distinct booster versions of launches with maximum payload mass</a:t>
            </a:r>
          </a:p>
          <a:p>
            <a:pPr>
              <a:lnSpc>
                <a:spcPct val="100000"/>
              </a:lnSpc>
              <a:spcBef>
                <a:spcPts val="300"/>
              </a:spcBef>
            </a:pPr>
            <a:r>
              <a:rPr lang="en-US" sz="1600" dirty="0">
                <a:solidFill>
                  <a:schemeClr val="accent3">
                    <a:lumMod val="25000"/>
                  </a:schemeClr>
                </a:solidFill>
              </a:rPr>
              <a:t>SQL query to identify month, year, landing outcome, booster version and launch site where year = 2015 and landing outcome = ‘Failure (drone ship)’</a:t>
            </a:r>
          </a:p>
          <a:p>
            <a:pPr>
              <a:lnSpc>
                <a:spcPct val="100000"/>
              </a:lnSpc>
              <a:spcBef>
                <a:spcPts val="300"/>
              </a:spcBef>
            </a:pPr>
            <a:r>
              <a:rPr lang="en-US" sz="1600" dirty="0">
                <a:solidFill>
                  <a:schemeClr val="accent3">
                    <a:lumMod val="25000"/>
                  </a:schemeClr>
                </a:solidFill>
              </a:rPr>
              <a:t>SQL query for count of different landing outcomes between June 4, 2010, and March 20, 2017, ordered alphabetically by landing outcome</a:t>
            </a:r>
          </a:p>
          <a:p>
            <a:pPr>
              <a:lnSpc>
                <a:spcPct val="100000"/>
              </a:lnSpc>
              <a:spcBef>
                <a:spcPts val="300"/>
              </a:spcBef>
            </a:pPr>
            <a:r>
              <a:rPr lang="en-US" sz="1600" dirty="0">
                <a:solidFill>
                  <a:schemeClr val="accent3">
                    <a:lumMod val="25000"/>
                  </a:schemeClr>
                </a:solidFill>
              </a:rPr>
              <a:t>GitHub URL of completed notebook: </a:t>
            </a:r>
            <a:r>
              <a:rPr lang="en-US" sz="1600" dirty="0">
                <a:solidFill>
                  <a:schemeClr val="accent3">
                    <a:lumMod val="25000"/>
                  </a:schemeClr>
                </a:solidFill>
                <a:hlinkClick r:id="rId3"/>
              </a:rPr>
              <a:t>https://github.com/Mark-CSR/IBM-Data-Science-Professional-Certificate--Capstone-Project/blob/main/240401%20Exploratory%20Data%20Analysis%20SQL%20sqllite.ipynb</a:t>
            </a:r>
            <a:r>
              <a:rPr lang="en-US" sz="1600" dirty="0">
                <a:solidFill>
                  <a:schemeClr val="accent3">
                    <a:lumMod val="25000"/>
                  </a:schemeClr>
                </a:solidFill>
              </a:rPr>
              <a:t> </a:t>
            </a: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633962E3-F735-54AF-584B-13C23266143F}"/>
              </a:ext>
            </a:extLst>
          </p:cNvPr>
          <p:cNvSpPr txBox="1">
            <a:spLocks/>
          </p:cNvSpPr>
          <p:nvPr/>
        </p:nvSpPr>
        <p:spPr>
          <a:xfrm>
            <a:off x="757904" y="1467752"/>
            <a:ext cx="10595896" cy="50793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en-US" sz="1600" dirty="0">
                <a:solidFill>
                  <a:schemeClr val="accent3">
                    <a:lumMod val="25000"/>
                  </a:schemeClr>
                </a:solidFill>
              </a:rPr>
              <a:t>Import Libraries: pandas, </a:t>
            </a:r>
            <a:r>
              <a:rPr lang="en-US" sz="1600" dirty="0" err="1">
                <a:solidFill>
                  <a:schemeClr val="accent3">
                    <a:lumMod val="25000"/>
                  </a:schemeClr>
                </a:solidFill>
              </a:rPr>
              <a:t>numpy</a:t>
            </a:r>
            <a:r>
              <a:rPr lang="en-US" sz="1600" dirty="0">
                <a:solidFill>
                  <a:schemeClr val="accent3">
                    <a:lumMod val="25000"/>
                  </a:schemeClr>
                </a:solidFill>
              </a:rPr>
              <a:t>, matplotlib, seaborn</a:t>
            </a:r>
          </a:p>
          <a:p>
            <a:pPr>
              <a:lnSpc>
                <a:spcPct val="100000"/>
              </a:lnSpc>
              <a:spcBef>
                <a:spcPts val="300"/>
              </a:spcBef>
            </a:pPr>
            <a:r>
              <a:rPr lang="en-US" sz="1600" dirty="0">
                <a:solidFill>
                  <a:schemeClr val="accent3">
                    <a:lumMod val="25000"/>
                  </a:schemeClr>
                </a:solidFill>
              </a:rPr>
              <a:t>Read dataset_part_2.csv into pandas </a:t>
            </a:r>
            <a:r>
              <a:rPr lang="en-US" sz="1600" dirty="0" err="1">
                <a:solidFill>
                  <a:schemeClr val="accent3">
                    <a:lumMod val="25000"/>
                  </a:schemeClr>
                </a:solidFill>
              </a:rPr>
              <a:t>dataframe</a:t>
            </a:r>
            <a:endParaRPr lang="en-US" sz="1600" dirty="0">
              <a:solidFill>
                <a:schemeClr val="accent3">
                  <a:lumMod val="25000"/>
                </a:schemeClr>
              </a:solidFill>
            </a:endParaRPr>
          </a:p>
          <a:p>
            <a:pPr>
              <a:lnSpc>
                <a:spcPct val="100000"/>
              </a:lnSpc>
              <a:spcBef>
                <a:spcPts val="300"/>
              </a:spcBef>
            </a:pPr>
            <a:r>
              <a:rPr lang="en-US" sz="1600" dirty="0">
                <a:solidFill>
                  <a:schemeClr val="accent3">
                    <a:lumMod val="25000"/>
                  </a:schemeClr>
                </a:solidFill>
              </a:rPr>
              <a:t>Visualization relationships between variables to identify predictors for outcomes</a:t>
            </a:r>
          </a:p>
          <a:p>
            <a:pPr>
              <a:lnSpc>
                <a:spcPct val="100000"/>
              </a:lnSpc>
              <a:spcBef>
                <a:spcPts val="300"/>
              </a:spcBef>
            </a:pPr>
            <a:r>
              <a:rPr lang="en-US" sz="1600" dirty="0">
                <a:solidFill>
                  <a:schemeClr val="accent3">
                    <a:lumMod val="25000"/>
                  </a:schemeClr>
                </a:solidFill>
              </a:rPr>
              <a:t>Scatter Plot: Flight Number by Payload Mass. As flight numbers increase, heavier payload masses are launched and there are more successful outcomes </a:t>
            </a:r>
          </a:p>
          <a:p>
            <a:pPr>
              <a:lnSpc>
                <a:spcPct val="100000"/>
              </a:lnSpc>
              <a:spcBef>
                <a:spcPts val="300"/>
              </a:spcBef>
            </a:pPr>
            <a:r>
              <a:rPr lang="en-US" sz="1600" dirty="0">
                <a:solidFill>
                  <a:schemeClr val="accent3">
                    <a:lumMod val="25000"/>
                  </a:schemeClr>
                </a:solidFill>
              </a:rPr>
              <a:t> Scatter Plot: Flight Number by Launch Site. Different Some launch sites have more successful outcomes than others, especially with later flights</a:t>
            </a:r>
          </a:p>
          <a:p>
            <a:pPr>
              <a:lnSpc>
                <a:spcPct val="100000"/>
              </a:lnSpc>
              <a:spcBef>
                <a:spcPts val="300"/>
              </a:spcBef>
            </a:pPr>
            <a:r>
              <a:rPr lang="en-US" sz="1600" dirty="0">
                <a:solidFill>
                  <a:schemeClr val="accent3">
                    <a:lumMod val="25000"/>
                  </a:schemeClr>
                </a:solidFill>
              </a:rPr>
              <a:t>Scatter Plot:  Payload Mass by Launch Site. Payload Mass is not evenly distributed across launch sites. </a:t>
            </a:r>
          </a:p>
          <a:p>
            <a:pPr>
              <a:lnSpc>
                <a:spcPct val="100000"/>
              </a:lnSpc>
              <a:spcBef>
                <a:spcPts val="300"/>
              </a:spcBef>
            </a:pPr>
            <a:r>
              <a:rPr lang="en-US" sz="1600" dirty="0">
                <a:solidFill>
                  <a:schemeClr val="accent3">
                    <a:lumMod val="25000"/>
                  </a:schemeClr>
                </a:solidFill>
              </a:rPr>
              <a:t>Bar Graph: Orbit Type by Class. Orbit Type is related to success rate. Four of the 11 Orbit Types have 100% success rates, one has 0% success rate</a:t>
            </a:r>
          </a:p>
          <a:p>
            <a:pPr>
              <a:lnSpc>
                <a:spcPct val="100000"/>
              </a:lnSpc>
              <a:spcBef>
                <a:spcPts val="300"/>
              </a:spcBef>
            </a:pPr>
            <a:r>
              <a:rPr lang="en-US" sz="1600" dirty="0">
                <a:solidFill>
                  <a:schemeClr val="accent3">
                    <a:lumMod val="25000"/>
                  </a:schemeClr>
                </a:solidFill>
              </a:rPr>
              <a:t>Scatter Plot: Flight Number by Orbit Type. Success rates improve with more flights but only for some Orbit Types</a:t>
            </a:r>
          </a:p>
          <a:p>
            <a:pPr>
              <a:lnSpc>
                <a:spcPct val="100000"/>
              </a:lnSpc>
              <a:spcBef>
                <a:spcPts val="300"/>
              </a:spcBef>
            </a:pPr>
            <a:r>
              <a:rPr lang="en-US" sz="1600" dirty="0">
                <a:solidFill>
                  <a:schemeClr val="accent3">
                    <a:lumMod val="25000"/>
                  </a:schemeClr>
                </a:solidFill>
              </a:rPr>
              <a:t>Scatter Plot: Payload Mass by Orbit Type. Some Orbit Types have more successful launches with heavier payloads. Other Orbit Types have a narrow range of Payload Masses and success rates seem unrelated to Payload Mass.</a:t>
            </a:r>
          </a:p>
          <a:p>
            <a:pPr>
              <a:lnSpc>
                <a:spcPct val="100000"/>
              </a:lnSpc>
              <a:spcBef>
                <a:spcPts val="300"/>
              </a:spcBef>
            </a:pPr>
            <a:r>
              <a:rPr lang="en-US" sz="1600" dirty="0">
                <a:solidFill>
                  <a:schemeClr val="accent3">
                    <a:lumMod val="25000"/>
                  </a:schemeClr>
                </a:solidFill>
              </a:rPr>
              <a:t>Line Graph: Average success rate by Year. Success rates increase over time, from 0% in 2010-2013 to 84% in 2020.</a:t>
            </a:r>
          </a:p>
          <a:p>
            <a:pPr>
              <a:lnSpc>
                <a:spcPct val="100000"/>
              </a:lnSpc>
              <a:spcBef>
                <a:spcPts val="300"/>
              </a:spcBef>
            </a:pPr>
            <a:r>
              <a:rPr lang="en-US" sz="1600" b="1" dirty="0">
                <a:solidFill>
                  <a:schemeClr val="accent3">
                    <a:lumMod val="25000"/>
                  </a:schemeClr>
                </a:solidFill>
              </a:rPr>
              <a:t>SUMMARY</a:t>
            </a:r>
            <a:r>
              <a:rPr lang="en-US" sz="1600" dirty="0">
                <a:solidFill>
                  <a:schemeClr val="accent3">
                    <a:lumMod val="25000"/>
                  </a:schemeClr>
                </a:solidFill>
              </a:rPr>
              <a:t>: Exploratory data analyses and visualizations help identify relationships between variables and identify variables that are predictors of success rate.</a:t>
            </a:r>
          </a:p>
          <a:p>
            <a:pPr>
              <a:lnSpc>
                <a:spcPct val="100000"/>
              </a:lnSpc>
              <a:spcBef>
                <a:spcPts val="300"/>
              </a:spcBef>
            </a:pPr>
            <a:r>
              <a:rPr lang="en-US" sz="1600" dirty="0">
                <a:solidFill>
                  <a:schemeClr val="accent3">
                    <a:lumMod val="25000"/>
                  </a:schemeClr>
                </a:solidFill>
              </a:rPr>
              <a:t>GitHub URL of completed notebook: </a:t>
            </a:r>
            <a:r>
              <a:rPr lang="en-US" sz="1600" dirty="0">
                <a:solidFill>
                  <a:schemeClr val="accent3">
                    <a:lumMod val="25000"/>
                  </a:schemeClr>
                </a:solidFill>
                <a:hlinkClick r:id="rId3"/>
              </a:rPr>
              <a:t>https://github.com/Mark-CSR/IBM-Data-Science-Professional-Certificate--Capstone-Project/blob/main/240402%20Exploratory%20Data%20Analysis%20and%20Visualization.ipynb</a:t>
            </a:r>
            <a:r>
              <a:rPr lang="en-US" sz="1600" dirty="0">
                <a:solidFill>
                  <a:schemeClr val="accent3">
                    <a:lumMod val="25000"/>
                  </a:schemeClr>
                </a:solidFill>
              </a:rPr>
              <a:t>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536B5D31-B9B0-199F-6E1E-A2B0A90F6F14}"/>
              </a:ext>
            </a:extLst>
          </p:cNvPr>
          <p:cNvSpPr txBox="1">
            <a:spLocks/>
          </p:cNvSpPr>
          <p:nvPr/>
        </p:nvSpPr>
        <p:spPr>
          <a:xfrm>
            <a:off x="656216" y="1323191"/>
            <a:ext cx="11241742" cy="542798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en-US" sz="1600" dirty="0">
                <a:solidFill>
                  <a:schemeClr val="accent3">
                    <a:lumMod val="25000"/>
                  </a:schemeClr>
                </a:solidFill>
              </a:rPr>
              <a:t>Import Libraries: folium (</a:t>
            </a:r>
            <a:r>
              <a:rPr lang="en-US" sz="1600" dirty="0" err="1">
                <a:solidFill>
                  <a:schemeClr val="accent3">
                    <a:lumMod val="25000"/>
                  </a:schemeClr>
                </a:solidFill>
              </a:rPr>
              <a:t>MarkerCluster</a:t>
            </a:r>
            <a:r>
              <a:rPr lang="en-US" sz="1600" dirty="0">
                <a:solidFill>
                  <a:schemeClr val="accent3">
                    <a:lumMod val="25000"/>
                  </a:schemeClr>
                </a:solidFill>
              </a:rPr>
              <a:t>, </a:t>
            </a:r>
            <a:r>
              <a:rPr lang="en-US" sz="1600" dirty="0" err="1">
                <a:solidFill>
                  <a:schemeClr val="accent3">
                    <a:lumMod val="25000"/>
                  </a:schemeClr>
                </a:solidFill>
              </a:rPr>
              <a:t>MousePosition</a:t>
            </a:r>
            <a:r>
              <a:rPr lang="en-US" sz="1600" dirty="0">
                <a:solidFill>
                  <a:schemeClr val="accent3">
                    <a:lumMod val="25000"/>
                  </a:schemeClr>
                </a:solidFill>
              </a:rPr>
              <a:t>, </a:t>
            </a:r>
            <a:r>
              <a:rPr lang="en-US" sz="1600" dirty="0" err="1">
                <a:solidFill>
                  <a:schemeClr val="accent3">
                    <a:lumMod val="25000"/>
                  </a:schemeClr>
                </a:solidFill>
              </a:rPr>
              <a:t>DivIcon</a:t>
            </a:r>
            <a:r>
              <a:rPr lang="en-US" sz="1600" dirty="0">
                <a:solidFill>
                  <a:schemeClr val="accent3">
                    <a:lumMod val="25000"/>
                  </a:schemeClr>
                </a:solidFill>
              </a:rPr>
              <a:t>), </a:t>
            </a:r>
            <a:r>
              <a:rPr lang="en-US" sz="1600" dirty="0" err="1">
                <a:solidFill>
                  <a:schemeClr val="accent3">
                    <a:lumMod val="25000"/>
                  </a:schemeClr>
                </a:solidFill>
              </a:rPr>
              <a:t>wget</a:t>
            </a:r>
            <a:r>
              <a:rPr lang="en-US" sz="1600" dirty="0">
                <a:solidFill>
                  <a:schemeClr val="accent3">
                    <a:lumMod val="25000"/>
                  </a:schemeClr>
                </a:solidFill>
              </a:rPr>
              <a:t>, pandas</a:t>
            </a:r>
          </a:p>
          <a:p>
            <a:pPr>
              <a:lnSpc>
                <a:spcPct val="100000"/>
              </a:lnSpc>
              <a:spcBef>
                <a:spcPts val="300"/>
              </a:spcBef>
            </a:pPr>
            <a:r>
              <a:rPr lang="en-US" sz="1600" dirty="0">
                <a:solidFill>
                  <a:schemeClr val="accent3">
                    <a:lumMod val="25000"/>
                  </a:schemeClr>
                </a:solidFill>
              </a:rPr>
              <a:t>Read spacex_launch_geo.csv into pandas </a:t>
            </a:r>
            <a:r>
              <a:rPr lang="en-US" sz="1600" dirty="0" err="1">
                <a:solidFill>
                  <a:schemeClr val="accent3">
                    <a:lumMod val="25000"/>
                  </a:schemeClr>
                </a:solidFill>
              </a:rPr>
              <a:t>dataframe</a:t>
            </a:r>
            <a:endParaRPr lang="en-US" sz="1600" dirty="0">
              <a:solidFill>
                <a:schemeClr val="accent3">
                  <a:lumMod val="25000"/>
                </a:schemeClr>
              </a:solidFill>
            </a:endParaRPr>
          </a:p>
          <a:p>
            <a:pPr>
              <a:lnSpc>
                <a:spcPct val="100000"/>
              </a:lnSpc>
              <a:spcBef>
                <a:spcPts val="300"/>
              </a:spcBef>
            </a:pPr>
            <a:r>
              <a:rPr lang="en-US" sz="1600" dirty="0">
                <a:solidFill>
                  <a:schemeClr val="accent3">
                    <a:lumMod val="25000"/>
                  </a:schemeClr>
                </a:solidFill>
              </a:rPr>
              <a:t>Create folium map with NASA Johnson Space Center at Houston, Texas as the center location.</a:t>
            </a:r>
          </a:p>
          <a:p>
            <a:pPr>
              <a:lnSpc>
                <a:spcPct val="100000"/>
              </a:lnSpc>
              <a:spcBef>
                <a:spcPts val="300"/>
              </a:spcBef>
            </a:pPr>
            <a:r>
              <a:rPr lang="en-US" sz="1600" dirty="0">
                <a:solidFill>
                  <a:schemeClr val="accent3">
                    <a:lumMod val="25000"/>
                  </a:schemeClr>
                </a:solidFill>
              </a:rPr>
              <a:t>At the location of NASA:</a:t>
            </a:r>
          </a:p>
          <a:p>
            <a:pPr lvl="1">
              <a:lnSpc>
                <a:spcPct val="100000"/>
              </a:lnSpc>
              <a:spcBef>
                <a:spcPts val="0"/>
              </a:spcBef>
            </a:pPr>
            <a:r>
              <a:rPr lang="en-US" sz="1600" dirty="0">
                <a:solidFill>
                  <a:schemeClr val="accent3">
                    <a:lumMod val="25000"/>
                  </a:schemeClr>
                </a:solidFill>
              </a:rPr>
              <a:t>Add the label ‘NASA JSC’</a:t>
            </a:r>
          </a:p>
          <a:p>
            <a:pPr lvl="1">
              <a:lnSpc>
                <a:spcPct val="100000"/>
              </a:lnSpc>
              <a:spcBef>
                <a:spcPts val="0"/>
              </a:spcBef>
            </a:pPr>
            <a:r>
              <a:rPr lang="en-US" sz="1600" dirty="0">
                <a:solidFill>
                  <a:schemeClr val="accent3">
                    <a:lumMod val="25000"/>
                  </a:schemeClr>
                </a:solidFill>
              </a:rPr>
              <a:t>A yellow circle with 1000 yard radius around the longitude and latitude of NASA.</a:t>
            </a:r>
          </a:p>
          <a:p>
            <a:pPr lvl="1">
              <a:lnSpc>
                <a:spcPct val="100000"/>
              </a:lnSpc>
              <a:spcBef>
                <a:spcPts val="0"/>
              </a:spcBef>
            </a:pPr>
            <a:r>
              <a:rPr lang="en-US" sz="1600" dirty="0">
                <a:solidFill>
                  <a:schemeClr val="accent3">
                    <a:lumMod val="25000"/>
                  </a:schemeClr>
                </a:solidFill>
              </a:rPr>
              <a:t>A text popup ‘NASA Johnson Space Center’ when you click the mouse over the location. </a:t>
            </a:r>
          </a:p>
          <a:p>
            <a:pPr>
              <a:lnSpc>
                <a:spcPct val="100000"/>
              </a:lnSpc>
              <a:spcBef>
                <a:spcPts val="300"/>
              </a:spcBef>
            </a:pPr>
            <a:r>
              <a:rPr lang="en-US" sz="1600" dirty="0">
                <a:solidFill>
                  <a:schemeClr val="accent3">
                    <a:lumMod val="25000"/>
                  </a:schemeClr>
                </a:solidFill>
              </a:rPr>
              <a:t>Add labels, circles and popup text at the location of each of the other launch sites.</a:t>
            </a:r>
          </a:p>
          <a:p>
            <a:pPr>
              <a:lnSpc>
                <a:spcPct val="100000"/>
              </a:lnSpc>
              <a:spcBef>
                <a:spcPts val="300"/>
              </a:spcBef>
            </a:pPr>
            <a:r>
              <a:rPr lang="en-US" sz="1600" dirty="0">
                <a:solidFill>
                  <a:schemeClr val="accent3">
                    <a:lumMod val="25000"/>
                  </a:schemeClr>
                </a:solidFill>
              </a:rPr>
              <a:t>Add a line on the equator.</a:t>
            </a:r>
          </a:p>
          <a:p>
            <a:pPr>
              <a:lnSpc>
                <a:spcPct val="100000"/>
              </a:lnSpc>
              <a:spcBef>
                <a:spcPts val="300"/>
              </a:spcBef>
            </a:pPr>
            <a:r>
              <a:rPr lang="en-US" sz="1600" dirty="0">
                <a:solidFill>
                  <a:schemeClr val="accent3">
                    <a:lumMod val="25000"/>
                  </a:schemeClr>
                </a:solidFill>
              </a:rPr>
              <a:t>At each launch site, add markers for each launch from that site (green for success, red for failure)</a:t>
            </a:r>
          </a:p>
          <a:p>
            <a:pPr>
              <a:lnSpc>
                <a:spcPct val="100000"/>
              </a:lnSpc>
              <a:spcBef>
                <a:spcPts val="0"/>
              </a:spcBef>
            </a:pPr>
            <a:r>
              <a:rPr lang="en-US" sz="1600" dirty="0" err="1">
                <a:solidFill>
                  <a:schemeClr val="accent3">
                    <a:lumMod val="25000"/>
                  </a:schemeClr>
                </a:solidFill>
              </a:rPr>
              <a:t>MarkerCluster</a:t>
            </a:r>
            <a:r>
              <a:rPr lang="en-US" sz="1600" dirty="0">
                <a:solidFill>
                  <a:schemeClr val="accent3">
                    <a:lumMod val="25000"/>
                  </a:schemeClr>
                </a:solidFill>
              </a:rPr>
              <a:t> shows number of markers grouped together. When zoomed in and clicking on the </a:t>
            </a:r>
            <a:r>
              <a:rPr lang="en-US" sz="1600" dirty="0" err="1">
                <a:solidFill>
                  <a:schemeClr val="accent3">
                    <a:lumMod val="25000"/>
                  </a:schemeClr>
                </a:solidFill>
              </a:rPr>
              <a:t>MarkerCluster</a:t>
            </a:r>
            <a:r>
              <a:rPr lang="en-US" sz="1600" dirty="0">
                <a:solidFill>
                  <a:schemeClr val="accent3">
                    <a:lumMod val="25000"/>
                  </a:schemeClr>
                </a:solidFill>
              </a:rPr>
              <a:t> all the individual markers for each launch pop up with the appropriate color. </a:t>
            </a:r>
          </a:p>
          <a:p>
            <a:pPr>
              <a:lnSpc>
                <a:spcPct val="100000"/>
              </a:lnSpc>
              <a:spcBef>
                <a:spcPts val="300"/>
              </a:spcBef>
            </a:pPr>
            <a:r>
              <a:rPr lang="en-US" sz="1600" dirty="0">
                <a:solidFill>
                  <a:schemeClr val="accent3">
                    <a:lumMod val="25000"/>
                  </a:schemeClr>
                </a:solidFill>
              </a:rPr>
              <a:t>Add function to show </a:t>
            </a:r>
            <a:r>
              <a:rPr lang="en-US" sz="1600" dirty="0" err="1">
                <a:solidFill>
                  <a:schemeClr val="accent3">
                    <a:lumMod val="25000"/>
                  </a:schemeClr>
                </a:solidFill>
              </a:rPr>
              <a:t>MousePosition</a:t>
            </a:r>
            <a:r>
              <a:rPr lang="en-US" sz="1600" dirty="0">
                <a:solidFill>
                  <a:schemeClr val="accent3">
                    <a:lumMod val="25000"/>
                  </a:schemeClr>
                </a:solidFill>
              </a:rPr>
              <a:t> longitude and latitude on the top right corner of the map</a:t>
            </a:r>
          </a:p>
          <a:p>
            <a:pPr>
              <a:lnSpc>
                <a:spcPct val="100000"/>
              </a:lnSpc>
              <a:spcBef>
                <a:spcPts val="300"/>
              </a:spcBef>
            </a:pPr>
            <a:r>
              <a:rPr lang="en-US" sz="1600" dirty="0">
                <a:solidFill>
                  <a:schemeClr val="accent3">
                    <a:lumMod val="25000"/>
                  </a:schemeClr>
                </a:solidFill>
              </a:rPr>
              <a:t>Add function to calculate distance in km between two points based on longitude and latitude.</a:t>
            </a:r>
          </a:p>
          <a:p>
            <a:pPr>
              <a:lnSpc>
                <a:spcPct val="100000"/>
              </a:lnSpc>
              <a:spcBef>
                <a:spcPts val="300"/>
              </a:spcBef>
            </a:pPr>
            <a:r>
              <a:rPr lang="en-US" sz="1600" dirty="0">
                <a:solidFill>
                  <a:schemeClr val="accent3">
                    <a:lumMod val="25000"/>
                  </a:schemeClr>
                </a:solidFill>
              </a:rPr>
              <a:t>Add marker on the nearest point on the coastline to CCAFS SLC40 and label for 0.87 km distance.</a:t>
            </a:r>
          </a:p>
          <a:p>
            <a:pPr>
              <a:lnSpc>
                <a:spcPct val="100000"/>
              </a:lnSpc>
              <a:spcBef>
                <a:spcPts val="300"/>
              </a:spcBef>
            </a:pPr>
            <a:r>
              <a:rPr lang="en-US" sz="1600" dirty="0">
                <a:solidFill>
                  <a:schemeClr val="accent3">
                    <a:lumMod val="25000"/>
                  </a:schemeClr>
                </a:solidFill>
              </a:rPr>
              <a:t>Add markers and labels for distances between CCAFS SLC40 and nearest city, train station and highway.</a:t>
            </a:r>
          </a:p>
          <a:p>
            <a:pPr>
              <a:lnSpc>
                <a:spcPct val="100000"/>
              </a:lnSpc>
              <a:spcBef>
                <a:spcPts val="0"/>
              </a:spcBef>
            </a:pPr>
            <a:r>
              <a:rPr lang="en-US" sz="1600" b="1" dirty="0">
                <a:solidFill>
                  <a:schemeClr val="accent3">
                    <a:lumMod val="25000"/>
                  </a:schemeClr>
                </a:solidFill>
              </a:rPr>
              <a:t>SUMMARY</a:t>
            </a:r>
            <a:r>
              <a:rPr lang="en-US" sz="1600" dirty="0">
                <a:solidFill>
                  <a:schemeClr val="accent3">
                    <a:lumMod val="25000"/>
                  </a:schemeClr>
                </a:solidFill>
              </a:rPr>
              <a:t>: Markers added to the map show that all launch sites are near the coast, railways, highways, the equator and near but not too close to a city.</a:t>
            </a:r>
          </a:p>
          <a:p>
            <a:pPr>
              <a:lnSpc>
                <a:spcPct val="100000"/>
              </a:lnSpc>
              <a:spcBef>
                <a:spcPts val="300"/>
              </a:spcBef>
            </a:pPr>
            <a:r>
              <a:rPr lang="en-US" sz="1600" dirty="0">
                <a:solidFill>
                  <a:schemeClr val="accent3">
                    <a:lumMod val="25000"/>
                  </a:schemeClr>
                </a:solidFill>
              </a:rPr>
              <a:t>GitHub URL of completed notebook: </a:t>
            </a:r>
            <a:r>
              <a:rPr lang="en-US" sz="1600" dirty="0">
                <a:solidFill>
                  <a:schemeClr val="accent3">
                    <a:lumMod val="25000"/>
                  </a:schemeClr>
                </a:solidFill>
                <a:hlinkClick r:id="rId3"/>
              </a:rPr>
              <a:t>https://github.com/Mark-CSR/IBM-Data-Science-Professional-Certificate--Capstone-Project/blob/main/240406%20Interactive%20Visual%20Analytics%20with%20Folium.ipynb</a:t>
            </a:r>
            <a:r>
              <a:rPr lang="en-US" sz="1600" dirty="0">
                <a:solidFill>
                  <a:schemeClr val="accent3">
                    <a:lumMod val="25000"/>
                  </a:schemeClr>
                </a:solidFill>
              </a:rPr>
              <a:t>  </a:t>
            </a: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1B0BB0C0-2B44-32F9-062F-CE0A9CE9C929}"/>
              </a:ext>
            </a:extLst>
          </p:cNvPr>
          <p:cNvSpPr txBox="1">
            <a:spLocks/>
          </p:cNvSpPr>
          <p:nvPr/>
        </p:nvSpPr>
        <p:spPr>
          <a:xfrm>
            <a:off x="656216" y="1323191"/>
            <a:ext cx="11241742" cy="542798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en-US" sz="1600" dirty="0">
                <a:solidFill>
                  <a:schemeClr val="accent3">
                    <a:lumMod val="25000"/>
                  </a:schemeClr>
                </a:solidFill>
              </a:rPr>
              <a:t>Import Libraries: requests, pandas, dash (html, Input, Output), </a:t>
            </a:r>
            <a:r>
              <a:rPr lang="en-US" sz="1600" dirty="0" err="1">
                <a:solidFill>
                  <a:schemeClr val="accent3">
                    <a:lumMod val="25000"/>
                  </a:schemeClr>
                </a:solidFill>
              </a:rPr>
              <a:t>plotly</a:t>
            </a:r>
            <a:r>
              <a:rPr lang="en-US" sz="1600" dirty="0">
                <a:solidFill>
                  <a:schemeClr val="accent3">
                    <a:lumMod val="25000"/>
                  </a:schemeClr>
                </a:solidFill>
              </a:rPr>
              <a:t>, </a:t>
            </a:r>
            <a:r>
              <a:rPr lang="en-US" sz="1600" dirty="0" err="1">
                <a:solidFill>
                  <a:schemeClr val="accent3">
                    <a:lumMod val="25000"/>
                  </a:schemeClr>
                </a:solidFill>
              </a:rPr>
              <a:t>webbrowser</a:t>
            </a:r>
            <a:r>
              <a:rPr lang="en-US" sz="1600" dirty="0">
                <a:solidFill>
                  <a:schemeClr val="accent3">
                    <a:lumMod val="25000"/>
                  </a:schemeClr>
                </a:solidFill>
              </a:rPr>
              <a:t>, </a:t>
            </a:r>
            <a:r>
              <a:rPr lang="en-US" sz="1600" dirty="0" err="1">
                <a:solidFill>
                  <a:schemeClr val="accent3">
                    <a:lumMod val="25000"/>
                  </a:schemeClr>
                </a:solidFill>
              </a:rPr>
              <a:t>numpy</a:t>
            </a:r>
            <a:endParaRPr lang="en-US" sz="1600" dirty="0">
              <a:solidFill>
                <a:schemeClr val="accent3">
                  <a:lumMod val="25000"/>
                </a:schemeClr>
              </a:solidFill>
            </a:endParaRPr>
          </a:p>
          <a:p>
            <a:pPr>
              <a:lnSpc>
                <a:spcPct val="100000"/>
              </a:lnSpc>
              <a:spcBef>
                <a:spcPts val="300"/>
              </a:spcBef>
            </a:pPr>
            <a:r>
              <a:rPr lang="en-US" sz="1600" dirty="0">
                <a:solidFill>
                  <a:schemeClr val="accent3">
                    <a:lumMod val="25000"/>
                  </a:schemeClr>
                </a:solidFill>
              </a:rPr>
              <a:t>Create a dashboard application: SpaceX Launch Records Dashboard</a:t>
            </a:r>
          </a:p>
          <a:p>
            <a:pPr>
              <a:lnSpc>
                <a:spcPct val="100000"/>
              </a:lnSpc>
              <a:spcBef>
                <a:spcPts val="300"/>
              </a:spcBef>
            </a:pPr>
            <a:r>
              <a:rPr lang="en-US" sz="1600" dirty="0">
                <a:solidFill>
                  <a:schemeClr val="accent3">
                    <a:lumMod val="25000"/>
                  </a:schemeClr>
                </a:solidFill>
              </a:rPr>
              <a:t>Add a Launch Site Drop-down Input Component that shows All Sites by default, or allows selection of one of the four Launch Sites</a:t>
            </a:r>
          </a:p>
          <a:p>
            <a:pPr>
              <a:lnSpc>
                <a:spcPct val="100000"/>
              </a:lnSpc>
              <a:spcBef>
                <a:spcPts val="300"/>
              </a:spcBef>
            </a:pPr>
            <a:r>
              <a:rPr lang="en-US" sz="1600" dirty="0">
                <a:solidFill>
                  <a:schemeClr val="accent3">
                    <a:lumMod val="25000"/>
                  </a:schemeClr>
                </a:solidFill>
              </a:rPr>
              <a:t>Add a pie chart that shows percent of successful launches for each of the four launch sites by default, or success and failure rates if one of the four launch sites is selected</a:t>
            </a:r>
          </a:p>
          <a:p>
            <a:pPr>
              <a:lnSpc>
                <a:spcPct val="100000"/>
              </a:lnSpc>
              <a:spcBef>
                <a:spcPts val="300"/>
              </a:spcBef>
            </a:pPr>
            <a:r>
              <a:rPr lang="en-US" sz="1600" dirty="0">
                <a:solidFill>
                  <a:schemeClr val="accent3">
                    <a:lumMod val="25000"/>
                  </a:schemeClr>
                </a:solidFill>
              </a:rPr>
              <a:t>Add a range slider that allows the user to restrict the minimum to maximum payload range</a:t>
            </a:r>
          </a:p>
          <a:p>
            <a:pPr>
              <a:lnSpc>
                <a:spcPct val="100000"/>
              </a:lnSpc>
              <a:spcBef>
                <a:spcPts val="300"/>
              </a:spcBef>
            </a:pPr>
            <a:r>
              <a:rPr lang="en-US" sz="1600" dirty="0">
                <a:solidFill>
                  <a:schemeClr val="accent3">
                    <a:lumMod val="25000"/>
                  </a:schemeClr>
                </a:solidFill>
              </a:rPr>
              <a:t>Add a scatter plot of Payload Mass (kg) by Launch Success with a symbol for each launch, and different colors indicating different booster versions. </a:t>
            </a:r>
          </a:p>
          <a:p>
            <a:pPr>
              <a:lnSpc>
                <a:spcPct val="100000"/>
              </a:lnSpc>
              <a:spcBef>
                <a:spcPts val="300"/>
              </a:spcBef>
            </a:pPr>
            <a:r>
              <a:rPr lang="en-US" sz="1600" dirty="0">
                <a:solidFill>
                  <a:schemeClr val="accent3">
                    <a:lumMod val="25000"/>
                  </a:schemeClr>
                </a:solidFill>
              </a:rPr>
              <a:t>Add a callback function for site-dropdown as input and render pie chart based on selected site dropdown</a:t>
            </a:r>
          </a:p>
          <a:p>
            <a:pPr>
              <a:lnSpc>
                <a:spcPct val="100000"/>
              </a:lnSpc>
              <a:spcBef>
                <a:spcPts val="300"/>
              </a:spcBef>
            </a:pPr>
            <a:r>
              <a:rPr lang="en-US" sz="1600" dirty="0">
                <a:solidFill>
                  <a:schemeClr val="accent3">
                    <a:lumMod val="25000"/>
                  </a:schemeClr>
                </a:solidFill>
              </a:rPr>
              <a:t>Add a callback function for site-dropdown and payload slider as inputs to render scatter plot based on input</a:t>
            </a:r>
          </a:p>
          <a:p>
            <a:pPr>
              <a:lnSpc>
                <a:spcPct val="100000"/>
              </a:lnSpc>
              <a:spcBef>
                <a:spcPts val="300"/>
              </a:spcBef>
            </a:pPr>
            <a:r>
              <a:rPr lang="en-US" sz="1600" dirty="0">
                <a:solidFill>
                  <a:schemeClr val="accent3">
                    <a:lumMod val="25000"/>
                  </a:schemeClr>
                </a:solidFill>
              </a:rPr>
              <a:t>Open web browser and display output in window</a:t>
            </a:r>
          </a:p>
          <a:p>
            <a:pPr marL="0" indent="0">
              <a:lnSpc>
                <a:spcPct val="100000"/>
              </a:lnSpc>
              <a:spcBef>
                <a:spcPts val="0"/>
              </a:spcBef>
              <a:buNone/>
            </a:pPr>
            <a:endParaRPr lang="en-US" sz="1600" b="1" dirty="0">
              <a:solidFill>
                <a:schemeClr val="accent3">
                  <a:lumMod val="25000"/>
                </a:schemeClr>
              </a:solidFill>
            </a:endParaRPr>
          </a:p>
          <a:p>
            <a:pPr>
              <a:lnSpc>
                <a:spcPct val="100000"/>
              </a:lnSpc>
              <a:spcBef>
                <a:spcPts val="0"/>
              </a:spcBef>
            </a:pPr>
            <a:r>
              <a:rPr lang="en-US" sz="1600" b="1" dirty="0">
                <a:solidFill>
                  <a:schemeClr val="accent3">
                    <a:lumMod val="25000"/>
                  </a:schemeClr>
                </a:solidFill>
              </a:rPr>
              <a:t>SUMMARY</a:t>
            </a:r>
            <a:r>
              <a:rPr lang="en-US" sz="1600" dirty="0">
                <a:solidFill>
                  <a:schemeClr val="accent3">
                    <a:lumMod val="25000"/>
                  </a:schemeClr>
                </a:solidFill>
              </a:rPr>
              <a:t>: The default pie chart shows different success rates for different launch sites. The scatter plot shows success rates for different Payload Mass and Booster Versions. This dashboard allows the user to explore and visualize the relationships between launch sites, payload mass and booster version.</a:t>
            </a:r>
          </a:p>
          <a:p>
            <a:pPr>
              <a:lnSpc>
                <a:spcPct val="100000"/>
              </a:lnSpc>
              <a:spcBef>
                <a:spcPts val="300"/>
              </a:spcBef>
            </a:pPr>
            <a:r>
              <a:rPr lang="en-US" sz="1600" dirty="0">
                <a:solidFill>
                  <a:schemeClr val="accent3">
                    <a:lumMod val="25000"/>
                  </a:schemeClr>
                </a:solidFill>
              </a:rPr>
              <a:t>GitHub URL of completed notebook: </a:t>
            </a:r>
            <a:r>
              <a:rPr lang="en-US" sz="1600" dirty="0">
                <a:solidFill>
                  <a:schemeClr val="accent3">
                    <a:lumMod val="25000"/>
                  </a:schemeClr>
                </a:solidFill>
                <a:hlinkClick r:id="rId3"/>
              </a:rPr>
              <a:t>https://github.com/Mark-CSR/IBM-Data-Science-Professional-Certificate--Capstone-Project/blob/main/240422%20Build%20a%20Dashboard%20Application%20with%20Plotly%20Dash.ipynb</a:t>
            </a:r>
            <a:r>
              <a:rPr lang="en-US" sz="1600" dirty="0">
                <a:solidFill>
                  <a:schemeClr val="accent3">
                    <a:lumMod val="25000"/>
                  </a:schemeClr>
                </a:solidFill>
              </a:rPr>
              <a:t> </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22AC8194-E398-A4EF-AF9B-F33CD61D7CFE}"/>
              </a:ext>
            </a:extLst>
          </p:cNvPr>
          <p:cNvSpPr txBox="1">
            <a:spLocks/>
          </p:cNvSpPr>
          <p:nvPr/>
        </p:nvSpPr>
        <p:spPr>
          <a:xfrm>
            <a:off x="816324" y="1452894"/>
            <a:ext cx="8319744" cy="46417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00"/>
              </a:lnSpc>
              <a:spcBef>
                <a:spcPts val="300"/>
              </a:spcBef>
            </a:pPr>
            <a:r>
              <a:rPr lang="en-US" sz="1600" dirty="0">
                <a:solidFill>
                  <a:schemeClr val="accent3">
                    <a:lumMod val="25000"/>
                  </a:schemeClr>
                </a:solidFill>
              </a:rPr>
              <a:t>Import Libraries: pandas, </a:t>
            </a:r>
            <a:r>
              <a:rPr lang="en-US" sz="1600" dirty="0" err="1">
                <a:solidFill>
                  <a:schemeClr val="accent3">
                    <a:lumMod val="25000"/>
                  </a:schemeClr>
                </a:solidFill>
              </a:rPr>
              <a:t>numpy</a:t>
            </a:r>
            <a:r>
              <a:rPr lang="en-US" sz="1600" dirty="0">
                <a:solidFill>
                  <a:schemeClr val="accent3">
                    <a:lumMod val="25000"/>
                  </a:schemeClr>
                </a:solidFill>
              </a:rPr>
              <a:t>, matplotlib, seaborn, </a:t>
            </a:r>
            <a:r>
              <a:rPr lang="en-US" sz="1600" dirty="0" err="1">
                <a:solidFill>
                  <a:schemeClr val="accent3">
                    <a:lumMod val="25000"/>
                  </a:schemeClr>
                </a:solidFill>
              </a:rPr>
              <a:t>sklearn</a:t>
            </a:r>
            <a:endParaRPr lang="en-US" sz="1600" dirty="0">
              <a:solidFill>
                <a:schemeClr val="accent3">
                  <a:lumMod val="25000"/>
                </a:schemeClr>
              </a:solidFill>
            </a:endParaRPr>
          </a:p>
          <a:p>
            <a:pPr>
              <a:lnSpc>
                <a:spcPts val="1600"/>
              </a:lnSpc>
              <a:spcBef>
                <a:spcPts val="300"/>
              </a:spcBef>
            </a:pPr>
            <a:r>
              <a:rPr lang="en-US" sz="1600" dirty="0">
                <a:solidFill>
                  <a:schemeClr val="accent3">
                    <a:lumMod val="25000"/>
                  </a:schemeClr>
                </a:solidFill>
              </a:rPr>
              <a:t>Define function to create confusion matrix</a:t>
            </a:r>
          </a:p>
          <a:p>
            <a:pPr>
              <a:lnSpc>
                <a:spcPts val="1600"/>
              </a:lnSpc>
              <a:spcBef>
                <a:spcPts val="300"/>
              </a:spcBef>
            </a:pPr>
            <a:r>
              <a:rPr lang="en-US" sz="1600" dirty="0">
                <a:solidFill>
                  <a:schemeClr val="accent3">
                    <a:lumMod val="25000"/>
                  </a:schemeClr>
                </a:solidFill>
              </a:rPr>
              <a:t>Load the dataset_part_2.csv and dataset_part_3.csv into </a:t>
            </a:r>
            <a:r>
              <a:rPr lang="en-US" sz="1600" dirty="0" err="1">
                <a:solidFill>
                  <a:schemeClr val="accent3">
                    <a:lumMod val="25000"/>
                  </a:schemeClr>
                </a:solidFill>
              </a:rPr>
              <a:t>dataframes</a:t>
            </a:r>
            <a:endParaRPr lang="en-US" sz="1600" dirty="0">
              <a:solidFill>
                <a:schemeClr val="accent3">
                  <a:lumMod val="25000"/>
                </a:schemeClr>
              </a:solidFill>
            </a:endParaRPr>
          </a:p>
          <a:p>
            <a:pPr>
              <a:lnSpc>
                <a:spcPts val="1600"/>
              </a:lnSpc>
              <a:spcBef>
                <a:spcPts val="300"/>
              </a:spcBef>
            </a:pPr>
            <a:r>
              <a:rPr lang="en-US" sz="1600" dirty="0">
                <a:solidFill>
                  <a:schemeClr val="accent3">
                    <a:lumMod val="25000"/>
                  </a:schemeClr>
                </a:solidFill>
              </a:rPr>
              <a:t>Predictors include Flight Number, Payload Mass, Fights, Block, Reused Count, and the following in separate columns with one hot coding: Orbit Types, Launch Sites, Serial Numbers, Grid Fins, Reused, and Legs</a:t>
            </a:r>
          </a:p>
          <a:p>
            <a:pPr>
              <a:lnSpc>
                <a:spcPts val="1600"/>
              </a:lnSpc>
              <a:spcBef>
                <a:spcPts val="300"/>
              </a:spcBef>
            </a:pPr>
            <a:r>
              <a:rPr lang="en-US" sz="1600" dirty="0">
                <a:solidFill>
                  <a:schemeClr val="accent3">
                    <a:lumMod val="25000"/>
                  </a:schemeClr>
                </a:solidFill>
              </a:rPr>
              <a:t>The predictors were all standardized into scales with a mean of 0 and standard deviation of 1</a:t>
            </a:r>
          </a:p>
          <a:p>
            <a:pPr>
              <a:lnSpc>
                <a:spcPts val="1600"/>
              </a:lnSpc>
              <a:spcBef>
                <a:spcPts val="300"/>
              </a:spcBef>
            </a:pPr>
            <a:r>
              <a:rPr lang="en-US" sz="1600" dirty="0">
                <a:solidFill>
                  <a:schemeClr val="accent3">
                    <a:lumMod val="25000"/>
                  </a:schemeClr>
                </a:solidFill>
              </a:rPr>
              <a:t>The Class variable of success or failure and predictors were read into </a:t>
            </a:r>
            <a:r>
              <a:rPr lang="en-US" sz="1600" dirty="0" err="1">
                <a:solidFill>
                  <a:schemeClr val="accent3">
                    <a:lumMod val="25000"/>
                  </a:schemeClr>
                </a:solidFill>
              </a:rPr>
              <a:t>numpy</a:t>
            </a:r>
            <a:r>
              <a:rPr lang="en-US" sz="1600" dirty="0">
                <a:solidFill>
                  <a:schemeClr val="accent3">
                    <a:lumMod val="25000"/>
                  </a:schemeClr>
                </a:solidFill>
              </a:rPr>
              <a:t> arrays, Y and X, respectively</a:t>
            </a:r>
          </a:p>
          <a:p>
            <a:pPr>
              <a:lnSpc>
                <a:spcPts val="1600"/>
              </a:lnSpc>
              <a:spcBef>
                <a:spcPts val="300"/>
              </a:spcBef>
            </a:pPr>
            <a:r>
              <a:rPr lang="en-US" sz="1600" dirty="0">
                <a:solidFill>
                  <a:schemeClr val="accent3">
                    <a:lumMod val="25000"/>
                  </a:schemeClr>
                </a:solidFill>
              </a:rPr>
              <a:t>The </a:t>
            </a:r>
            <a:r>
              <a:rPr lang="en-US" sz="1600" dirty="0" err="1">
                <a:solidFill>
                  <a:schemeClr val="accent3">
                    <a:lumMod val="25000"/>
                  </a:schemeClr>
                </a:solidFill>
              </a:rPr>
              <a:t>train_test_split</a:t>
            </a:r>
            <a:r>
              <a:rPr lang="en-US" sz="1600" dirty="0">
                <a:solidFill>
                  <a:schemeClr val="accent3">
                    <a:lumMod val="25000"/>
                  </a:schemeClr>
                </a:solidFill>
              </a:rPr>
              <a:t> function was used to randomize the records, and designate 80%:20% (n=72 or 18) of each array for training or testing, respectively </a:t>
            </a:r>
          </a:p>
          <a:p>
            <a:pPr>
              <a:lnSpc>
                <a:spcPts val="1600"/>
              </a:lnSpc>
              <a:spcBef>
                <a:spcPts val="300"/>
              </a:spcBef>
            </a:pPr>
            <a:r>
              <a:rPr lang="en-US" sz="1600" b="1" dirty="0">
                <a:solidFill>
                  <a:schemeClr val="accent3">
                    <a:lumMod val="25000"/>
                  </a:schemeClr>
                </a:solidFill>
              </a:rPr>
              <a:t>Models Examined: </a:t>
            </a:r>
            <a:r>
              <a:rPr lang="en-US" sz="1600" dirty="0">
                <a:solidFill>
                  <a:schemeClr val="accent3">
                    <a:lumMod val="25000"/>
                  </a:schemeClr>
                </a:solidFill>
              </a:rPr>
              <a:t>Logistic Regression, Support Vector Machine, Decision Tree and K Nearest Neighbors</a:t>
            </a:r>
          </a:p>
          <a:p>
            <a:pPr>
              <a:lnSpc>
                <a:spcPts val="1600"/>
              </a:lnSpc>
              <a:spcBef>
                <a:spcPts val="300"/>
              </a:spcBef>
            </a:pPr>
            <a:r>
              <a:rPr lang="en-US" sz="1600" b="1" dirty="0">
                <a:solidFill>
                  <a:schemeClr val="accent3">
                    <a:lumMod val="25000"/>
                  </a:schemeClr>
                </a:solidFill>
              </a:rPr>
              <a:t>Method</a:t>
            </a:r>
            <a:r>
              <a:rPr lang="en-US" sz="1600" dirty="0">
                <a:solidFill>
                  <a:schemeClr val="accent3">
                    <a:lumMod val="25000"/>
                  </a:schemeClr>
                </a:solidFill>
              </a:rPr>
              <a:t>: </a:t>
            </a:r>
          </a:p>
          <a:p>
            <a:pPr lvl="1">
              <a:lnSpc>
                <a:spcPts val="1600"/>
              </a:lnSpc>
              <a:spcBef>
                <a:spcPts val="300"/>
              </a:spcBef>
            </a:pPr>
            <a:r>
              <a:rPr lang="en-US" sz="1600" dirty="0">
                <a:solidFill>
                  <a:schemeClr val="accent3">
                    <a:lumMod val="25000"/>
                  </a:schemeClr>
                </a:solidFill>
              </a:rPr>
              <a:t>The optimal hyperparameters of each model are identified with a grid search and 10-fold cross-validation using the training data. </a:t>
            </a:r>
          </a:p>
          <a:p>
            <a:pPr lvl="1">
              <a:lnSpc>
                <a:spcPts val="1600"/>
              </a:lnSpc>
              <a:spcBef>
                <a:spcPts val="300"/>
              </a:spcBef>
            </a:pPr>
            <a:r>
              <a:rPr lang="en-US" sz="1600" dirty="0">
                <a:solidFill>
                  <a:schemeClr val="accent3">
                    <a:lumMod val="25000"/>
                  </a:schemeClr>
                </a:solidFill>
              </a:rPr>
              <a:t>The accuracy of each model is then determined on the test data using: Accuracy,  Jaccard Score, F1 score, and a confusion matrix.</a:t>
            </a:r>
          </a:p>
          <a:p>
            <a:pPr>
              <a:lnSpc>
                <a:spcPts val="1600"/>
              </a:lnSpc>
              <a:spcBef>
                <a:spcPts val="300"/>
              </a:spcBef>
            </a:pPr>
            <a:r>
              <a:rPr lang="en-US" sz="1600" dirty="0">
                <a:solidFill>
                  <a:schemeClr val="accent3">
                    <a:lumMod val="25000"/>
                  </a:schemeClr>
                </a:solidFill>
              </a:rPr>
              <a:t>GitHub URL of completed notebook: </a:t>
            </a:r>
            <a:r>
              <a:rPr lang="en-US" sz="1600" dirty="0">
                <a:solidFill>
                  <a:schemeClr val="accent3">
                    <a:lumMod val="25000"/>
                  </a:schemeClr>
                </a:solidFill>
                <a:hlinkClick r:id="rId3"/>
              </a:rPr>
              <a:t>https://github.com/Mark-CSR/IBM-Data-Science-Professional-Certificate--Capstone-Project/blob/main/240423%20SpaceX%20Machine%20Learning%20Prediction.ipynb</a:t>
            </a:r>
            <a:r>
              <a:rPr lang="en-US" sz="1600" dirty="0">
                <a:solidFill>
                  <a:schemeClr val="accent3">
                    <a:lumMod val="25000"/>
                  </a:schemeClr>
                </a:solidFill>
              </a:rPr>
              <a:t> </a:t>
            </a:r>
          </a:p>
        </p:txBody>
      </p:sp>
      <p:sp>
        <p:nvSpPr>
          <p:cNvPr id="6" name="Rectangle 5">
            <a:extLst>
              <a:ext uri="{FF2B5EF4-FFF2-40B4-BE49-F238E27FC236}">
                <a16:creationId xmlns:a16="http://schemas.microsoft.com/office/drawing/2014/main" id="{D276CDAD-5F56-819B-3DAC-4EE76A1CFB21}"/>
              </a:ext>
            </a:extLst>
          </p:cNvPr>
          <p:cNvSpPr/>
          <p:nvPr/>
        </p:nvSpPr>
        <p:spPr>
          <a:xfrm>
            <a:off x="9546165" y="1448647"/>
            <a:ext cx="1674619" cy="267874"/>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Import Libraries</a:t>
            </a:r>
          </a:p>
        </p:txBody>
      </p:sp>
      <p:sp>
        <p:nvSpPr>
          <p:cNvPr id="7" name="Rectangle 6">
            <a:extLst>
              <a:ext uri="{FF2B5EF4-FFF2-40B4-BE49-F238E27FC236}">
                <a16:creationId xmlns:a16="http://schemas.microsoft.com/office/drawing/2014/main" id="{DADEC9F8-E217-6B2D-EEF8-9DAA3E82F4AB}"/>
              </a:ext>
            </a:extLst>
          </p:cNvPr>
          <p:cNvSpPr/>
          <p:nvPr/>
        </p:nvSpPr>
        <p:spPr>
          <a:xfrm>
            <a:off x="9226558" y="2412189"/>
            <a:ext cx="2321056" cy="258361"/>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Normalize predictor variables</a:t>
            </a:r>
          </a:p>
        </p:txBody>
      </p:sp>
      <p:sp>
        <p:nvSpPr>
          <p:cNvPr id="8" name="Rectangle 7">
            <a:extLst>
              <a:ext uri="{FF2B5EF4-FFF2-40B4-BE49-F238E27FC236}">
                <a16:creationId xmlns:a16="http://schemas.microsoft.com/office/drawing/2014/main" id="{D8E15E8E-E405-5259-E832-C9F7568F620E}"/>
              </a:ext>
            </a:extLst>
          </p:cNvPr>
          <p:cNvSpPr/>
          <p:nvPr/>
        </p:nvSpPr>
        <p:spPr>
          <a:xfrm>
            <a:off x="9185320" y="3548478"/>
            <a:ext cx="2396309" cy="256310"/>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Select 4 models for testing</a:t>
            </a:r>
          </a:p>
        </p:txBody>
      </p:sp>
      <p:sp>
        <p:nvSpPr>
          <p:cNvPr id="9" name="Rectangle 8">
            <a:extLst>
              <a:ext uri="{FF2B5EF4-FFF2-40B4-BE49-F238E27FC236}">
                <a16:creationId xmlns:a16="http://schemas.microsoft.com/office/drawing/2014/main" id="{68FB6827-64E9-EAC4-94CD-B74978723851}"/>
              </a:ext>
            </a:extLst>
          </p:cNvPr>
          <p:cNvSpPr/>
          <p:nvPr/>
        </p:nvSpPr>
        <p:spPr>
          <a:xfrm>
            <a:off x="9044645" y="4695348"/>
            <a:ext cx="2698420" cy="666008"/>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Determine accuracy of each model using optimal hyperparameters and test data</a:t>
            </a:r>
          </a:p>
        </p:txBody>
      </p:sp>
      <p:sp>
        <p:nvSpPr>
          <p:cNvPr id="11" name="Rectangle 10">
            <a:extLst>
              <a:ext uri="{FF2B5EF4-FFF2-40B4-BE49-F238E27FC236}">
                <a16:creationId xmlns:a16="http://schemas.microsoft.com/office/drawing/2014/main" id="{0EAF88AE-9665-5336-1570-3F5C1C8E5495}"/>
              </a:ext>
            </a:extLst>
          </p:cNvPr>
          <p:cNvSpPr/>
          <p:nvPr/>
        </p:nvSpPr>
        <p:spPr>
          <a:xfrm>
            <a:off x="9546165" y="1940283"/>
            <a:ext cx="1674619" cy="267874"/>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Read csv datafiles</a:t>
            </a:r>
          </a:p>
        </p:txBody>
      </p:sp>
      <p:sp>
        <p:nvSpPr>
          <p:cNvPr id="12" name="Rectangle 11">
            <a:extLst>
              <a:ext uri="{FF2B5EF4-FFF2-40B4-BE49-F238E27FC236}">
                <a16:creationId xmlns:a16="http://schemas.microsoft.com/office/drawing/2014/main" id="{D18E6DC8-515C-0881-1478-3DEB87C5B159}"/>
              </a:ext>
            </a:extLst>
          </p:cNvPr>
          <p:cNvSpPr/>
          <p:nvPr/>
        </p:nvSpPr>
        <p:spPr>
          <a:xfrm>
            <a:off x="9161441" y="2881786"/>
            <a:ext cx="2436897" cy="449916"/>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Convert Predictor/Outcome</a:t>
            </a:r>
          </a:p>
          <a:p>
            <a:pPr algn="ctr"/>
            <a:r>
              <a:rPr lang="en-US" sz="1400" dirty="0">
                <a:solidFill>
                  <a:schemeClr val="tx1"/>
                </a:solidFill>
              </a:rPr>
              <a:t>Variables to </a:t>
            </a:r>
            <a:r>
              <a:rPr lang="en-US" sz="1400" dirty="0" err="1">
                <a:solidFill>
                  <a:schemeClr val="tx1"/>
                </a:solidFill>
              </a:rPr>
              <a:t>numpy</a:t>
            </a:r>
            <a:r>
              <a:rPr lang="en-US" sz="1400" dirty="0">
                <a:solidFill>
                  <a:schemeClr val="tx1"/>
                </a:solidFill>
              </a:rPr>
              <a:t> arrays</a:t>
            </a:r>
          </a:p>
        </p:txBody>
      </p:sp>
      <p:sp>
        <p:nvSpPr>
          <p:cNvPr id="14" name="Arrow: Down 13">
            <a:extLst>
              <a:ext uri="{FF2B5EF4-FFF2-40B4-BE49-F238E27FC236}">
                <a16:creationId xmlns:a16="http://schemas.microsoft.com/office/drawing/2014/main" id="{9AEB554C-7767-32C4-0545-D6887B26C92C}"/>
              </a:ext>
            </a:extLst>
          </p:cNvPr>
          <p:cNvSpPr/>
          <p:nvPr/>
        </p:nvSpPr>
        <p:spPr>
          <a:xfrm>
            <a:off x="10288623" y="1732409"/>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Arrow: Down 14">
            <a:extLst>
              <a:ext uri="{FF2B5EF4-FFF2-40B4-BE49-F238E27FC236}">
                <a16:creationId xmlns:a16="http://schemas.microsoft.com/office/drawing/2014/main" id="{D696AA4D-589F-3836-C953-072EEDF243C9}"/>
              </a:ext>
            </a:extLst>
          </p:cNvPr>
          <p:cNvSpPr/>
          <p:nvPr/>
        </p:nvSpPr>
        <p:spPr>
          <a:xfrm>
            <a:off x="10288623" y="2213367"/>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Arrow: Down 15">
            <a:extLst>
              <a:ext uri="{FF2B5EF4-FFF2-40B4-BE49-F238E27FC236}">
                <a16:creationId xmlns:a16="http://schemas.microsoft.com/office/drawing/2014/main" id="{934145BE-C491-DEBF-020F-93EAEAD02F07}"/>
              </a:ext>
            </a:extLst>
          </p:cNvPr>
          <p:cNvSpPr/>
          <p:nvPr/>
        </p:nvSpPr>
        <p:spPr>
          <a:xfrm>
            <a:off x="10288623" y="2682357"/>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Arrow: Down 16">
            <a:extLst>
              <a:ext uri="{FF2B5EF4-FFF2-40B4-BE49-F238E27FC236}">
                <a16:creationId xmlns:a16="http://schemas.microsoft.com/office/drawing/2014/main" id="{9735D251-5C1F-BA22-572D-453D9DD412B7}"/>
              </a:ext>
            </a:extLst>
          </p:cNvPr>
          <p:cNvSpPr/>
          <p:nvPr/>
        </p:nvSpPr>
        <p:spPr>
          <a:xfrm>
            <a:off x="10288623" y="3325864"/>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Arrow: Down 17">
            <a:extLst>
              <a:ext uri="{FF2B5EF4-FFF2-40B4-BE49-F238E27FC236}">
                <a16:creationId xmlns:a16="http://schemas.microsoft.com/office/drawing/2014/main" id="{54F525E5-0790-18BF-37F8-C02E88B331CB}"/>
              </a:ext>
            </a:extLst>
          </p:cNvPr>
          <p:cNvSpPr/>
          <p:nvPr/>
        </p:nvSpPr>
        <p:spPr>
          <a:xfrm>
            <a:off x="10288623" y="3814947"/>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Arrow: Down 18">
            <a:extLst>
              <a:ext uri="{FF2B5EF4-FFF2-40B4-BE49-F238E27FC236}">
                <a16:creationId xmlns:a16="http://schemas.microsoft.com/office/drawing/2014/main" id="{531EFE48-BC05-F4F4-2C66-8ABB4FA02FB7}"/>
              </a:ext>
            </a:extLst>
          </p:cNvPr>
          <p:cNvSpPr/>
          <p:nvPr/>
        </p:nvSpPr>
        <p:spPr>
          <a:xfrm>
            <a:off x="10288623" y="4492374"/>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8" name="Rectangle 77">
            <a:extLst>
              <a:ext uri="{FF2B5EF4-FFF2-40B4-BE49-F238E27FC236}">
                <a16:creationId xmlns:a16="http://schemas.microsoft.com/office/drawing/2014/main" id="{B2DD08CB-5934-B705-EDA6-6F0D07BE94A7}"/>
              </a:ext>
            </a:extLst>
          </p:cNvPr>
          <p:cNvSpPr/>
          <p:nvPr/>
        </p:nvSpPr>
        <p:spPr>
          <a:xfrm>
            <a:off x="9308006" y="4024398"/>
            <a:ext cx="2149241" cy="454643"/>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Use Grid Search to Identify Optimal Hyperparameters</a:t>
            </a:r>
          </a:p>
        </p:txBody>
      </p:sp>
      <p:sp>
        <p:nvSpPr>
          <p:cNvPr id="79" name="Arrow: Down 78">
            <a:extLst>
              <a:ext uri="{FF2B5EF4-FFF2-40B4-BE49-F238E27FC236}">
                <a16:creationId xmlns:a16="http://schemas.microsoft.com/office/drawing/2014/main" id="{A6C00D19-F172-F5CD-16A8-568121CB7035}"/>
              </a:ext>
            </a:extLst>
          </p:cNvPr>
          <p:cNvSpPr/>
          <p:nvPr/>
        </p:nvSpPr>
        <p:spPr>
          <a:xfrm>
            <a:off x="10288623" y="5347862"/>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0" name="Rectangle 79">
            <a:extLst>
              <a:ext uri="{FF2B5EF4-FFF2-40B4-BE49-F238E27FC236}">
                <a16:creationId xmlns:a16="http://schemas.microsoft.com/office/drawing/2014/main" id="{42AD0D01-A460-2D34-E572-EFF7703F0CCB}"/>
              </a:ext>
            </a:extLst>
          </p:cNvPr>
          <p:cNvSpPr/>
          <p:nvPr/>
        </p:nvSpPr>
        <p:spPr>
          <a:xfrm>
            <a:off x="9308006" y="5557313"/>
            <a:ext cx="2149241" cy="454643"/>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Compare models using measures of accuracy</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853356" y="1641230"/>
            <a:ext cx="6631155" cy="49666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400"/>
              </a:lnSpc>
              <a:spcBef>
                <a:spcPts val="300"/>
              </a:spcBef>
            </a:pPr>
            <a:r>
              <a:rPr lang="en-US" sz="1400" b="1" dirty="0">
                <a:solidFill>
                  <a:schemeClr val="accent3">
                    <a:lumMod val="25000"/>
                  </a:schemeClr>
                </a:solidFill>
                <a:latin typeface="+mn-lt"/>
              </a:rPr>
              <a:t>Exploratory Data Analysis (EDA)</a:t>
            </a:r>
            <a:r>
              <a:rPr lang="en-US" sz="1400" dirty="0">
                <a:solidFill>
                  <a:schemeClr val="accent3">
                    <a:lumMod val="25000"/>
                  </a:schemeClr>
                </a:solidFill>
                <a:latin typeface="+mn-lt"/>
              </a:rPr>
              <a:t>:</a:t>
            </a:r>
          </a:p>
          <a:p>
            <a:pPr lvl="1">
              <a:lnSpc>
                <a:spcPts val="1400"/>
              </a:lnSpc>
              <a:spcBef>
                <a:spcPts val="300"/>
              </a:spcBef>
            </a:pPr>
            <a:r>
              <a:rPr lang="en-US" sz="1400" dirty="0">
                <a:solidFill>
                  <a:schemeClr val="accent3">
                    <a:lumMod val="25000"/>
                  </a:schemeClr>
                </a:solidFill>
                <a:latin typeface="+mn-lt"/>
              </a:rPr>
              <a:t>Conducted EDA using SQL and data visualization techniques.</a:t>
            </a:r>
          </a:p>
          <a:p>
            <a:pPr lvl="1">
              <a:lnSpc>
                <a:spcPts val="1400"/>
              </a:lnSpc>
              <a:spcBef>
                <a:spcPts val="300"/>
              </a:spcBef>
            </a:pPr>
            <a:r>
              <a:rPr lang="en-US" sz="1400" dirty="0">
                <a:solidFill>
                  <a:schemeClr val="accent3">
                    <a:lumMod val="25000"/>
                  </a:schemeClr>
                </a:solidFill>
                <a:latin typeface="+mn-lt"/>
              </a:rPr>
              <a:t>Success rates of launches varied significantly by launch site and orbit type.</a:t>
            </a:r>
          </a:p>
          <a:p>
            <a:pPr lvl="1">
              <a:lnSpc>
                <a:spcPts val="1400"/>
              </a:lnSpc>
              <a:spcBef>
                <a:spcPts val="300"/>
              </a:spcBef>
            </a:pPr>
            <a:r>
              <a:rPr lang="en-US" sz="1400" dirty="0">
                <a:solidFill>
                  <a:schemeClr val="accent3">
                    <a:lumMod val="25000"/>
                  </a:schemeClr>
                </a:solidFill>
                <a:latin typeface="+mn-lt"/>
              </a:rPr>
              <a:t>Numerous variables correlated with higher success rates.</a:t>
            </a:r>
          </a:p>
          <a:p>
            <a:pPr lvl="1">
              <a:lnSpc>
                <a:spcPts val="1400"/>
              </a:lnSpc>
              <a:spcBef>
                <a:spcPts val="300"/>
              </a:spcBef>
            </a:pPr>
            <a:r>
              <a:rPr lang="en-US" sz="1400" dirty="0">
                <a:solidFill>
                  <a:schemeClr val="accent3">
                    <a:lumMod val="25000"/>
                  </a:schemeClr>
                </a:solidFill>
                <a:latin typeface="+mn-lt"/>
              </a:rPr>
              <a:t>Success rates improved with experience, reaching 84% by 2020.</a:t>
            </a:r>
          </a:p>
          <a:p>
            <a:pPr>
              <a:lnSpc>
                <a:spcPts val="1400"/>
              </a:lnSpc>
              <a:spcBef>
                <a:spcPts val="300"/>
              </a:spcBef>
            </a:pPr>
            <a:r>
              <a:rPr lang="en-US" sz="1400" b="1" dirty="0">
                <a:solidFill>
                  <a:schemeClr val="accent3">
                    <a:lumMod val="25000"/>
                  </a:schemeClr>
                </a:solidFill>
                <a:latin typeface="+mn-lt"/>
              </a:rPr>
              <a:t>Interactive Visual Analytics</a:t>
            </a:r>
            <a:r>
              <a:rPr lang="en-US" sz="1400" dirty="0">
                <a:solidFill>
                  <a:schemeClr val="accent3">
                    <a:lumMod val="25000"/>
                  </a:schemeClr>
                </a:solidFill>
                <a:latin typeface="+mn-lt"/>
              </a:rPr>
              <a:t>:</a:t>
            </a:r>
          </a:p>
          <a:p>
            <a:pPr lvl="1">
              <a:lnSpc>
                <a:spcPts val="1400"/>
              </a:lnSpc>
              <a:spcBef>
                <a:spcPts val="300"/>
              </a:spcBef>
            </a:pPr>
            <a:r>
              <a:rPr lang="en-US" sz="1400" dirty="0">
                <a:solidFill>
                  <a:schemeClr val="accent3">
                    <a:lumMod val="25000"/>
                  </a:schemeClr>
                </a:solidFill>
                <a:latin typeface="+mn-lt"/>
              </a:rPr>
              <a:t>Created an interactive map using Folium, displaying launch sites and outcomes.</a:t>
            </a:r>
          </a:p>
          <a:p>
            <a:pPr lvl="1">
              <a:lnSpc>
                <a:spcPts val="1400"/>
              </a:lnSpc>
              <a:spcBef>
                <a:spcPts val="300"/>
              </a:spcBef>
            </a:pPr>
            <a:r>
              <a:rPr lang="en-US" sz="1400" dirty="0">
                <a:solidFill>
                  <a:schemeClr val="accent3">
                    <a:lumMod val="25000"/>
                  </a:schemeClr>
                </a:solidFill>
                <a:latin typeface="+mn-lt"/>
              </a:rPr>
              <a:t>Developed a dashboard with </a:t>
            </a:r>
            <a:r>
              <a:rPr lang="en-US" sz="1400" dirty="0" err="1">
                <a:solidFill>
                  <a:schemeClr val="accent3">
                    <a:lumMod val="25000"/>
                  </a:schemeClr>
                </a:solidFill>
                <a:latin typeface="+mn-lt"/>
              </a:rPr>
              <a:t>Plotly</a:t>
            </a:r>
            <a:r>
              <a:rPr lang="en-US" sz="1400" dirty="0">
                <a:solidFill>
                  <a:schemeClr val="accent3">
                    <a:lumMod val="25000"/>
                  </a:schemeClr>
                </a:solidFill>
                <a:latin typeface="+mn-lt"/>
              </a:rPr>
              <a:t> Dash to visualize launch success rates by site, payload mass, and booster version.</a:t>
            </a:r>
          </a:p>
          <a:p>
            <a:pPr>
              <a:lnSpc>
                <a:spcPts val="1400"/>
              </a:lnSpc>
              <a:spcBef>
                <a:spcPts val="300"/>
              </a:spcBef>
            </a:pPr>
            <a:r>
              <a:rPr lang="en-US" sz="1400" b="1" dirty="0">
                <a:solidFill>
                  <a:schemeClr val="accent3">
                    <a:lumMod val="25000"/>
                  </a:schemeClr>
                </a:solidFill>
                <a:latin typeface="+mn-lt"/>
              </a:rPr>
              <a:t>Predictive Analysis</a:t>
            </a:r>
            <a:r>
              <a:rPr lang="en-US" sz="1400" dirty="0">
                <a:solidFill>
                  <a:schemeClr val="accent3">
                    <a:lumMod val="25000"/>
                  </a:schemeClr>
                </a:solidFill>
                <a:latin typeface="+mn-lt"/>
              </a:rPr>
              <a:t>:</a:t>
            </a:r>
          </a:p>
          <a:p>
            <a:pPr lvl="1">
              <a:lnSpc>
                <a:spcPts val="1400"/>
              </a:lnSpc>
              <a:spcBef>
                <a:spcPts val="300"/>
              </a:spcBef>
            </a:pPr>
            <a:r>
              <a:rPr lang="en-US" sz="1400" dirty="0">
                <a:solidFill>
                  <a:schemeClr val="accent3">
                    <a:lumMod val="25000"/>
                  </a:schemeClr>
                </a:solidFill>
                <a:latin typeface="+mn-lt"/>
              </a:rPr>
              <a:t>Implemented and evaluated four classification models: Logistic Regression, SVM, Decision Tree, and KNN.</a:t>
            </a:r>
          </a:p>
          <a:p>
            <a:pPr lvl="1">
              <a:lnSpc>
                <a:spcPts val="1400"/>
              </a:lnSpc>
              <a:spcBef>
                <a:spcPts val="300"/>
              </a:spcBef>
            </a:pPr>
            <a:r>
              <a:rPr lang="en-US" sz="1400" dirty="0">
                <a:solidFill>
                  <a:schemeClr val="accent3">
                    <a:lumMod val="25000"/>
                  </a:schemeClr>
                </a:solidFill>
                <a:latin typeface="+mn-lt"/>
              </a:rPr>
              <a:t>All models accurately predicted launch outcomes. Logistic Regression may have been slightly better than the other models.</a:t>
            </a:r>
          </a:p>
          <a:p>
            <a:pPr lvl="1">
              <a:lnSpc>
                <a:spcPts val="1400"/>
              </a:lnSpc>
              <a:spcBef>
                <a:spcPts val="300"/>
              </a:spcBef>
            </a:pPr>
            <a:r>
              <a:rPr lang="en-US" sz="1400" dirty="0">
                <a:solidFill>
                  <a:schemeClr val="accent3">
                    <a:lumMod val="25000"/>
                  </a:schemeClr>
                </a:solidFill>
                <a:latin typeface="+mn-lt"/>
              </a:rPr>
              <a:t>Models utilized predictors like flight number, payload mass, orbit type, and launch site to forecast launch outcomes.</a:t>
            </a:r>
          </a:p>
          <a:p>
            <a:pPr>
              <a:lnSpc>
                <a:spcPts val="1400"/>
              </a:lnSpc>
              <a:spcBef>
                <a:spcPts val="300"/>
              </a:spcBef>
            </a:pPr>
            <a:r>
              <a:rPr lang="en-US" sz="1400" b="1" dirty="0">
                <a:solidFill>
                  <a:schemeClr val="accent3">
                    <a:lumMod val="25000"/>
                  </a:schemeClr>
                </a:solidFill>
                <a:latin typeface="+mn-lt"/>
              </a:rPr>
              <a:t>Key Findings</a:t>
            </a:r>
            <a:r>
              <a:rPr lang="en-US" sz="1400" dirty="0">
                <a:solidFill>
                  <a:schemeClr val="accent3">
                    <a:lumMod val="25000"/>
                  </a:schemeClr>
                </a:solidFill>
                <a:latin typeface="+mn-lt"/>
              </a:rPr>
              <a:t>:</a:t>
            </a:r>
          </a:p>
          <a:p>
            <a:pPr lvl="1">
              <a:lnSpc>
                <a:spcPts val="1400"/>
              </a:lnSpc>
              <a:spcBef>
                <a:spcPts val="300"/>
              </a:spcBef>
            </a:pPr>
            <a:r>
              <a:rPr lang="en-US" sz="1400" dirty="0">
                <a:solidFill>
                  <a:schemeClr val="accent3">
                    <a:lumMod val="25000"/>
                  </a:schemeClr>
                </a:solidFill>
                <a:latin typeface="+mn-lt"/>
              </a:rPr>
              <a:t>Launch sites near the equator and coastlines have strategic advantages.</a:t>
            </a:r>
          </a:p>
          <a:p>
            <a:pPr lvl="1">
              <a:lnSpc>
                <a:spcPts val="1400"/>
              </a:lnSpc>
              <a:spcBef>
                <a:spcPts val="300"/>
              </a:spcBef>
            </a:pPr>
            <a:r>
              <a:rPr lang="en-US" sz="1400" dirty="0">
                <a:solidFill>
                  <a:schemeClr val="accent3">
                    <a:lumMod val="25000"/>
                  </a:schemeClr>
                </a:solidFill>
                <a:latin typeface="+mn-lt"/>
              </a:rPr>
              <a:t>Flight number, Payload mass, orbit type and numerous other variables were significant predictors of launch success.</a:t>
            </a:r>
          </a:p>
          <a:p>
            <a:pPr lvl="1">
              <a:lnSpc>
                <a:spcPts val="1400"/>
              </a:lnSpc>
              <a:spcBef>
                <a:spcPts val="300"/>
              </a:spcBef>
            </a:pPr>
            <a:r>
              <a:rPr lang="en-US" sz="1400" dirty="0">
                <a:solidFill>
                  <a:schemeClr val="accent3">
                    <a:lumMod val="25000"/>
                  </a:schemeClr>
                </a:solidFill>
                <a:latin typeface="+mn-lt"/>
              </a:rPr>
              <a:t>Interactive tools and predictive models can aid in optimizing launch strategies and improving cost efficiency.</a:t>
            </a:r>
            <a:endParaRPr lang="en-US" sz="1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694051C9-BDAA-9109-130C-6EF0D26E927D}"/>
              </a:ext>
            </a:extLst>
          </p:cNvPr>
          <p:cNvPicPr>
            <a:picLocks noChangeAspect="1"/>
          </p:cNvPicPr>
          <p:nvPr/>
        </p:nvPicPr>
        <p:blipFill>
          <a:blip r:embed="rId4"/>
          <a:stretch>
            <a:fillRect/>
          </a:stretch>
        </p:blipFill>
        <p:spPr>
          <a:xfrm>
            <a:off x="770012" y="2610338"/>
            <a:ext cx="3898178" cy="227763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14984" y="1849682"/>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Flight Number is shown on the x axis. </a:t>
            </a:r>
          </a:p>
          <a:p>
            <a:pPr>
              <a:lnSpc>
                <a:spcPct val="100000"/>
              </a:lnSpc>
              <a:spcBef>
                <a:spcPts val="1400"/>
              </a:spcBef>
            </a:pPr>
            <a:r>
              <a:rPr lang="en-CA" sz="2200" dirty="0">
                <a:solidFill>
                  <a:schemeClr val="accent3">
                    <a:lumMod val="25000"/>
                  </a:schemeClr>
                </a:solidFill>
                <a:latin typeface="Abadi" panose="020B0604020104020204" pitchFamily="34" charset="0"/>
              </a:rPr>
              <a:t>Launch Sites are indicated on the y axis</a:t>
            </a:r>
          </a:p>
          <a:p>
            <a:pPr>
              <a:lnSpc>
                <a:spcPct val="100000"/>
              </a:lnSpc>
              <a:spcBef>
                <a:spcPts val="1400"/>
              </a:spcBef>
            </a:pPr>
            <a:r>
              <a:rPr lang="en-CA" sz="2200" dirty="0">
                <a:solidFill>
                  <a:schemeClr val="accent3">
                    <a:lumMod val="25000"/>
                  </a:schemeClr>
                </a:solidFill>
                <a:latin typeface="Abadi" panose="020B0604020104020204" pitchFamily="34" charset="0"/>
              </a:rPr>
              <a:t>Each successful launch is indicated with a yellow circle, failed launches are indicated by blue circles.</a:t>
            </a:r>
          </a:p>
          <a:p>
            <a:pPr>
              <a:lnSpc>
                <a:spcPct val="100000"/>
              </a:lnSpc>
              <a:spcBef>
                <a:spcPts val="1400"/>
              </a:spcBef>
            </a:pPr>
            <a:r>
              <a:rPr lang="en-CA" sz="2200" dirty="0">
                <a:solidFill>
                  <a:schemeClr val="accent3">
                    <a:lumMod val="25000"/>
                  </a:schemeClr>
                </a:solidFill>
                <a:latin typeface="Abadi" panose="020B0604020104020204" pitchFamily="34" charset="0"/>
              </a:rPr>
              <a:t>Different launch sites have different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FC62D70-9406-2340-D953-732F6494E4DA}"/>
              </a:ext>
            </a:extLst>
          </p:cNvPr>
          <p:cNvPicPr>
            <a:picLocks noChangeAspect="1"/>
          </p:cNvPicPr>
          <p:nvPr/>
        </p:nvPicPr>
        <p:blipFill>
          <a:blip r:embed="rId3"/>
          <a:stretch>
            <a:fillRect/>
          </a:stretch>
        </p:blipFill>
        <p:spPr>
          <a:xfrm>
            <a:off x="5680394" y="1345590"/>
            <a:ext cx="5347310" cy="481977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11263" y="1410907"/>
            <a:ext cx="3932238" cy="4262437"/>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Mass (kg) is shown on the x axis. </a:t>
            </a:r>
          </a:p>
          <a:p>
            <a:pPr>
              <a:lnSpc>
                <a:spcPct val="100000"/>
              </a:lnSpc>
              <a:spcBef>
                <a:spcPts val="1400"/>
              </a:spcBef>
            </a:pPr>
            <a:r>
              <a:rPr lang="en-CA" sz="2200" dirty="0">
                <a:solidFill>
                  <a:schemeClr val="accent3">
                    <a:lumMod val="25000"/>
                  </a:schemeClr>
                </a:solidFill>
                <a:latin typeface="Abadi" panose="020B0604020104020204" pitchFamily="34" charset="0"/>
              </a:rPr>
              <a:t>Launch Sites are indicated on the y axis</a:t>
            </a:r>
          </a:p>
          <a:p>
            <a:pPr>
              <a:lnSpc>
                <a:spcPct val="100000"/>
              </a:lnSpc>
              <a:spcBef>
                <a:spcPts val="1400"/>
              </a:spcBef>
            </a:pPr>
            <a:r>
              <a:rPr lang="en-CA" sz="2200" dirty="0">
                <a:solidFill>
                  <a:schemeClr val="accent3">
                    <a:lumMod val="25000"/>
                  </a:schemeClr>
                </a:solidFill>
                <a:latin typeface="Abadi" panose="020B0604020104020204" pitchFamily="34" charset="0"/>
              </a:rPr>
              <a:t>Each successful launch is indicated with a yellow circle, failed launches are indicated by blue circles.</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is not evenly distributed across the different Launch Sites. For example, the VAFB-SLC launch site had no rockets launched with payloads 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5BF8912-AB71-4A4E-21C8-0B0E2B4670AE}"/>
              </a:ext>
            </a:extLst>
          </p:cNvPr>
          <p:cNvPicPr>
            <a:picLocks noChangeAspect="1"/>
          </p:cNvPicPr>
          <p:nvPr/>
        </p:nvPicPr>
        <p:blipFill>
          <a:blip r:embed="rId3"/>
          <a:stretch>
            <a:fillRect/>
          </a:stretch>
        </p:blipFill>
        <p:spPr>
          <a:xfrm>
            <a:off x="5459777" y="1443431"/>
            <a:ext cx="5720960" cy="38115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4713288"/>
            <a:ext cx="10515600" cy="1181100"/>
          </a:xfrm>
          <a:prstGeom prst="rect">
            <a:avLst/>
          </a:prstGeom>
        </p:spPr>
        <p:txBody>
          <a:bodyPr>
            <a:normAutofit/>
          </a:bodyPr>
          <a:lstStyle/>
          <a:p>
            <a:pPr>
              <a:lnSpc>
                <a:spcPct val="100000"/>
              </a:lnSpc>
              <a:spcBef>
                <a:spcPts val="0"/>
              </a:spcBef>
            </a:pPr>
            <a:r>
              <a:rPr lang="en-CA" sz="1800" dirty="0">
                <a:solidFill>
                  <a:schemeClr val="accent3">
                    <a:lumMod val="25000"/>
                  </a:schemeClr>
                </a:solidFill>
              </a:rPr>
              <a:t>Orbit Types are indicated on the x axis.</a:t>
            </a:r>
          </a:p>
          <a:p>
            <a:pPr>
              <a:lnSpc>
                <a:spcPct val="100000"/>
              </a:lnSpc>
              <a:spcBef>
                <a:spcPts val="0"/>
              </a:spcBef>
            </a:pPr>
            <a:r>
              <a:rPr lang="en-CA" sz="1800" dirty="0">
                <a:solidFill>
                  <a:schemeClr val="accent3">
                    <a:lumMod val="25000"/>
                  </a:schemeClr>
                </a:solidFill>
              </a:rPr>
              <a:t>The average success rate for each Orbit Type is shown on the y axis.</a:t>
            </a:r>
          </a:p>
          <a:p>
            <a:pPr>
              <a:lnSpc>
                <a:spcPct val="100000"/>
              </a:lnSpc>
              <a:spcBef>
                <a:spcPts val="0"/>
              </a:spcBef>
            </a:pPr>
            <a:r>
              <a:rPr lang="en-CA" sz="1800" dirty="0">
                <a:solidFill>
                  <a:schemeClr val="accent3">
                    <a:lumMod val="25000"/>
                  </a:schemeClr>
                </a:solidFill>
              </a:rPr>
              <a:t>Note that success rates for some Orbit Types are 0% (SO), but 100% for others (ES-L1, GEO, HEO and SSO)</a:t>
            </a:r>
            <a:endParaRPr lang="en-US" sz="1800" dirty="0">
              <a:solidFill>
                <a:schemeClr val="accent3">
                  <a:lumMod val="25000"/>
                </a:schemeClr>
              </a:solidFil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A9BB356-2F30-63BF-1DF5-75890F8A5A77}"/>
              </a:ext>
            </a:extLst>
          </p:cNvPr>
          <p:cNvPicPr>
            <a:picLocks noChangeAspect="1"/>
          </p:cNvPicPr>
          <p:nvPr/>
        </p:nvPicPr>
        <p:blipFill>
          <a:blip r:embed="rId3"/>
          <a:stretch>
            <a:fillRect/>
          </a:stretch>
        </p:blipFill>
        <p:spPr>
          <a:xfrm>
            <a:off x="954166" y="1379926"/>
            <a:ext cx="10016973" cy="311222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282727" y="2061612"/>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Picture 1" descr="A picture containing blackboard&#10;&#10;Description automatically generated">
            <a:extLst>
              <a:ext uri="{FF2B5EF4-FFF2-40B4-BE49-F238E27FC236}">
                <a16:creationId xmlns:a16="http://schemas.microsoft.com/office/drawing/2014/main" id="{A8D8204B-80C7-A6C8-FF54-5D594BE6626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599461" y="1567801"/>
            <a:ext cx="4040763" cy="4040763"/>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6696" y="1439863"/>
            <a:ext cx="3833813" cy="4664075"/>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Flight Number is shown on the x axis. </a:t>
            </a:r>
          </a:p>
          <a:p>
            <a:pPr>
              <a:lnSpc>
                <a:spcPct val="100000"/>
              </a:lnSpc>
              <a:spcBef>
                <a:spcPts val="1400"/>
              </a:spcBef>
            </a:pPr>
            <a:r>
              <a:rPr lang="en-CA" sz="2200" dirty="0">
                <a:solidFill>
                  <a:schemeClr val="accent3">
                    <a:lumMod val="25000"/>
                  </a:schemeClr>
                </a:solidFill>
                <a:latin typeface="Abadi" panose="020B0604020104020204" pitchFamily="34" charset="0"/>
              </a:rPr>
              <a:t>Orbit Types are indicated on the y axis</a:t>
            </a:r>
          </a:p>
          <a:p>
            <a:pPr>
              <a:lnSpc>
                <a:spcPct val="100000"/>
              </a:lnSpc>
              <a:spcBef>
                <a:spcPts val="1400"/>
              </a:spcBef>
            </a:pPr>
            <a:r>
              <a:rPr lang="en-CA" sz="2200" dirty="0">
                <a:solidFill>
                  <a:schemeClr val="accent3">
                    <a:lumMod val="25000"/>
                  </a:schemeClr>
                </a:solidFill>
                <a:latin typeface="Abadi" panose="020B0604020104020204" pitchFamily="34" charset="0"/>
              </a:rPr>
              <a:t>Each successful launch is indicated with a yellow circle, failed launches are indicated by blue circles.</a:t>
            </a: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 but, there seems to be no relationship between flight number and success in the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00318C1-B8CA-6B20-E9FE-2A911BB95415}"/>
              </a:ext>
            </a:extLst>
          </p:cNvPr>
          <p:cNvPicPr>
            <a:picLocks noChangeAspect="1"/>
          </p:cNvPicPr>
          <p:nvPr/>
        </p:nvPicPr>
        <p:blipFill>
          <a:blip r:embed="rId3"/>
          <a:stretch>
            <a:fillRect/>
          </a:stretch>
        </p:blipFill>
        <p:spPr>
          <a:xfrm>
            <a:off x="5027978" y="1439774"/>
            <a:ext cx="6085827" cy="458579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27543"/>
            <a:ext cx="3932238" cy="3811587"/>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Mass (kg) is shown on the x axis. </a:t>
            </a:r>
          </a:p>
          <a:p>
            <a:pPr>
              <a:lnSpc>
                <a:spcPct val="100000"/>
              </a:lnSpc>
              <a:spcBef>
                <a:spcPts val="1400"/>
              </a:spcBef>
            </a:pPr>
            <a:r>
              <a:rPr lang="en-CA" sz="2200" dirty="0">
                <a:solidFill>
                  <a:schemeClr val="accent3">
                    <a:lumMod val="25000"/>
                  </a:schemeClr>
                </a:solidFill>
                <a:latin typeface="Abadi" panose="020B0604020104020204" pitchFamily="34" charset="0"/>
              </a:rPr>
              <a:t>Orbit Types are indicated on the y axis</a:t>
            </a:r>
          </a:p>
          <a:p>
            <a:pPr>
              <a:lnSpc>
                <a:spcPct val="100000"/>
              </a:lnSpc>
              <a:spcBef>
                <a:spcPts val="1400"/>
              </a:spcBef>
            </a:pPr>
            <a:r>
              <a:rPr lang="en-CA" sz="2200" dirty="0">
                <a:solidFill>
                  <a:schemeClr val="accent3">
                    <a:lumMod val="25000"/>
                  </a:schemeClr>
                </a:solidFill>
                <a:latin typeface="Abadi" panose="020B0604020104020204" pitchFamily="34" charset="0"/>
              </a:rPr>
              <a:t>Each successful launch is indicated with a yellow circle, failed launches are indicated by blue circles.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rates of successful landings seem high for PO,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with the GTO Orbit Type we cannot determine if there is a relationship between success rate and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C2A6CA1-60A4-811A-4B63-90F03172910C}"/>
              </a:ext>
            </a:extLst>
          </p:cNvPr>
          <p:cNvPicPr>
            <a:picLocks noChangeAspect="1"/>
          </p:cNvPicPr>
          <p:nvPr/>
        </p:nvPicPr>
        <p:blipFill>
          <a:blip r:embed="rId3"/>
          <a:stretch>
            <a:fillRect/>
          </a:stretch>
        </p:blipFill>
        <p:spPr>
          <a:xfrm>
            <a:off x="4939323" y="1418072"/>
            <a:ext cx="6244688" cy="461225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61288" y="2005394"/>
            <a:ext cx="3976688" cy="3440112"/>
          </a:xfrm>
          <a:prstGeom prst="rect">
            <a:avLst/>
          </a:prstGeom>
        </p:spPr>
        <p:txBody>
          <a:bodyPr>
            <a:normAutofit/>
          </a:bodyPr>
          <a:lstStyle/>
          <a:p>
            <a:pPr>
              <a:lnSpc>
                <a:spcPct val="100000"/>
              </a:lnSpc>
              <a:spcBef>
                <a:spcPts val="1400"/>
              </a:spcBef>
            </a:pPr>
            <a:r>
              <a:rPr lang="en-CA" sz="2200" dirty="0">
                <a:solidFill>
                  <a:schemeClr val="accent3">
                    <a:lumMod val="25000"/>
                  </a:schemeClr>
                </a:solidFill>
              </a:rPr>
              <a:t>Launch year is shown on the x axis.</a:t>
            </a:r>
          </a:p>
          <a:p>
            <a:pPr>
              <a:lnSpc>
                <a:spcPct val="100000"/>
              </a:lnSpc>
              <a:spcBef>
                <a:spcPts val="1400"/>
              </a:spcBef>
            </a:pPr>
            <a:r>
              <a:rPr lang="en-CA" sz="2200" dirty="0">
                <a:solidFill>
                  <a:schemeClr val="accent3">
                    <a:lumMod val="25000"/>
                  </a:schemeClr>
                </a:solidFill>
              </a:rPr>
              <a:t>Success rate is shown on the y axis.</a:t>
            </a:r>
          </a:p>
          <a:p>
            <a:pPr>
              <a:lnSpc>
                <a:spcPct val="100000"/>
              </a:lnSpc>
              <a:spcBef>
                <a:spcPts val="1400"/>
              </a:spcBef>
            </a:pPr>
            <a:r>
              <a:rPr lang="en-CA" sz="2200" dirty="0">
                <a:solidFill>
                  <a:schemeClr val="accent3">
                    <a:lumMod val="25000"/>
                  </a:schemeClr>
                </a:solidFill>
              </a:rPr>
              <a:t>Success rates increase steadily from 0% in 2010-2013 to 84% in 2020</a:t>
            </a:r>
            <a:r>
              <a:rPr lang="en-US" sz="2200" dirty="0">
                <a:solidFill>
                  <a:schemeClr val="accent3">
                    <a:lumMod val="25000"/>
                  </a:schemeClr>
                </a:solidFill>
              </a:rPr>
              <a:t>.</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8AC6194-1FC1-444B-4E55-D15AF597111C}"/>
              </a:ext>
            </a:extLst>
          </p:cNvPr>
          <p:cNvPicPr>
            <a:picLocks noChangeAspect="1"/>
          </p:cNvPicPr>
          <p:nvPr/>
        </p:nvPicPr>
        <p:blipFill>
          <a:blip r:embed="rId3"/>
          <a:stretch>
            <a:fillRect/>
          </a:stretch>
        </p:blipFill>
        <p:spPr>
          <a:xfrm>
            <a:off x="5345723" y="1455355"/>
            <a:ext cx="5797550" cy="420256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564067"/>
            <a:ext cx="3317875" cy="1565275"/>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rPr>
              <a:t>The SQL query to identify distinct launch sites is shown on the right.</a:t>
            </a:r>
          </a:p>
          <a:p>
            <a:pPr>
              <a:lnSpc>
                <a:spcPct val="100000"/>
              </a:lnSpc>
              <a:spcBef>
                <a:spcPts val="1400"/>
              </a:spcBef>
            </a:pPr>
            <a:r>
              <a:rPr lang="en-US" sz="2200" dirty="0">
                <a:solidFill>
                  <a:schemeClr val="accent3">
                    <a:lumMod val="25000"/>
                  </a:schemeClr>
                </a:solidFill>
              </a:rPr>
              <a:t>The result displays 4 unique names of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6B29460-4010-960D-5A19-B0287BED71CD}"/>
              </a:ext>
            </a:extLst>
          </p:cNvPr>
          <p:cNvPicPr>
            <a:picLocks noChangeAspect="1"/>
          </p:cNvPicPr>
          <p:nvPr/>
        </p:nvPicPr>
        <p:blipFill>
          <a:blip r:embed="rId3"/>
          <a:stretch>
            <a:fillRect/>
          </a:stretch>
        </p:blipFill>
        <p:spPr>
          <a:xfrm>
            <a:off x="4398895" y="1470619"/>
            <a:ext cx="6816749" cy="403141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5383614"/>
            <a:ext cx="9745663" cy="933450"/>
          </a:xfrm>
          <a:prstGeom prst="rect">
            <a:avLst/>
          </a:prstGeom>
        </p:spPr>
        <p:txBody>
          <a:bodyPr>
            <a:normAutofit fontScale="92500"/>
          </a:bodyPr>
          <a:lstStyle/>
          <a:p>
            <a:pPr>
              <a:lnSpc>
                <a:spcPct val="100000"/>
              </a:lnSpc>
              <a:spcBef>
                <a:spcPts val="600"/>
              </a:spcBef>
            </a:pPr>
            <a:r>
              <a:rPr lang="en-US" sz="2200" dirty="0">
                <a:solidFill>
                  <a:schemeClr val="accent3">
                    <a:lumMod val="25000"/>
                  </a:schemeClr>
                </a:solidFill>
              </a:rPr>
              <a:t>The SQL query to show 5 records where the launch sites begin with `CCA` is shown above.</a:t>
            </a:r>
          </a:p>
          <a:p>
            <a:pPr>
              <a:lnSpc>
                <a:spcPct val="100000"/>
              </a:lnSpc>
              <a:spcBef>
                <a:spcPts val="600"/>
              </a:spcBef>
            </a:pPr>
            <a:r>
              <a:rPr lang="en-US" sz="2200" dirty="0">
                <a:solidFill>
                  <a:schemeClr val="accent3">
                    <a:lumMod val="25000"/>
                  </a:schemeClr>
                </a:solidFill>
              </a:rPr>
              <a:t>All 5 records identified have launch sites that begin with CCA: all of these are CCAFS 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7FC4B4B-DA1D-0B76-BDD1-A5B2AF77C963}"/>
              </a:ext>
            </a:extLst>
          </p:cNvPr>
          <p:cNvPicPr>
            <a:picLocks noChangeAspect="1"/>
          </p:cNvPicPr>
          <p:nvPr/>
        </p:nvPicPr>
        <p:blipFill>
          <a:blip r:embed="rId3"/>
          <a:stretch>
            <a:fillRect/>
          </a:stretch>
        </p:blipFill>
        <p:spPr>
          <a:xfrm>
            <a:off x="838200" y="1340984"/>
            <a:ext cx="10515600" cy="386870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26464" y="4488869"/>
            <a:ext cx="9744075" cy="965200"/>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rPr>
              <a:t>The SQL query that calculates the total payload carried by boosters from NASA is shown above.</a:t>
            </a:r>
          </a:p>
          <a:p>
            <a:pPr>
              <a:lnSpc>
                <a:spcPct val="100000"/>
              </a:lnSpc>
              <a:spcBef>
                <a:spcPts val="1400"/>
              </a:spcBef>
            </a:pPr>
            <a:r>
              <a:rPr lang="en-US" sz="2200" dirty="0">
                <a:solidFill>
                  <a:schemeClr val="accent3">
                    <a:lumMod val="25000"/>
                  </a:schemeClr>
                </a:solidFill>
              </a:rPr>
              <a:t>The mass of all payloads carried by rockets launched for NASA in this dataset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A1C0934-FCB0-10DF-1AAB-25DD922DDC0A}"/>
              </a:ext>
            </a:extLst>
          </p:cNvPr>
          <p:cNvPicPr>
            <a:picLocks noChangeAspect="1"/>
          </p:cNvPicPr>
          <p:nvPr/>
        </p:nvPicPr>
        <p:blipFill>
          <a:blip r:embed="rId3"/>
          <a:stretch>
            <a:fillRect/>
          </a:stretch>
        </p:blipFill>
        <p:spPr>
          <a:xfrm>
            <a:off x="1952022" y="1390406"/>
            <a:ext cx="8134350" cy="26860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4764995"/>
            <a:ext cx="9745663" cy="123825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rPr>
              <a:t>The SQL query that calculate the average payload mass carried by booster version F9 v1.1 is shown above.</a:t>
            </a:r>
          </a:p>
          <a:p>
            <a:pPr>
              <a:lnSpc>
                <a:spcPct val="100000"/>
              </a:lnSpc>
              <a:spcBef>
                <a:spcPts val="1400"/>
              </a:spcBef>
            </a:pPr>
            <a:r>
              <a:rPr lang="en-US" sz="2200" dirty="0">
                <a:solidFill>
                  <a:schemeClr val="accent3">
                    <a:lumMod val="25000"/>
                  </a:schemeClr>
                </a:solidFill>
              </a:rPr>
              <a:t>The sum of all the relevant records divided by the number of records =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1E4C8E4-2136-08EF-97E4-C1CF0A32D5F8}"/>
              </a:ext>
            </a:extLst>
          </p:cNvPr>
          <p:cNvPicPr>
            <a:picLocks noChangeAspect="1"/>
          </p:cNvPicPr>
          <p:nvPr/>
        </p:nvPicPr>
        <p:blipFill>
          <a:blip r:embed="rId3"/>
          <a:stretch>
            <a:fillRect/>
          </a:stretch>
        </p:blipFill>
        <p:spPr>
          <a:xfrm>
            <a:off x="1770136" y="1473880"/>
            <a:ext cx="8515350" cy="31242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55847" y="5362087"/>
            <a:ext cx="8543925" cy="957263"/>
          </a:xfrm>
          <a:prstGeom prst="rect">
            <a:avLst/>
          </a:prstGeom>
        </p:spPr>
        <p:txBody>
          <a:bodyPr lIns="91440" tIns="45720" rIns="91440" bIns="45720" anchor="t">
            <a:normAutofit fontScale="85000" lnSpcReduction="20000"/>
          </a:bodyPr>
          <a:lstStyle/>
          <a:p>
            <a:pPr>
              <a:lnSpc>
                <a:spcPct val="100000"/>
              </a:lnSpc>
              <a:spcBef>
                <a:spcPts val="0"/>
              </a:spcBef>
            </a:pPr>
            <a:r>
              <a:rPr lang="en-US" sz="2000" dirty="0">
                <a:solidFill>
                  <a:schemeClr val="accent3">
                    <a:lumMod val="25000"/>
                  </a:schemeClr>
                </a:solidFill>
              </a:rPr>
              <a:t>The SQL query that shows the first date when there was a successful landing outcome on a ground pad is shown above.</a:t>
            </a:r>
          </a:p>
          <a:p>
            <a:pPr>
              <a:lnSpc>
                <a:spcPct val="100000"/>
              </a:lnSpc>
              <a:spcBef>
                <a:spcPts val="0"/>
              </a:spcBef>
            </a:pPr>
            <a:endParaRPr lang="en-US" sz="2000" dirty="0">
              <a:solidFill>
                <a:schemeClr val="accent3">
                  <a:lumMod val="25000"/>
                </a:schemeClr>
              </a:solidFill>
            </a:endParaRPr>
          </a:p>
          <a:p>
            <a:pPr>
              <a:lnSpc>
                <a:spcPct val="100000"/>
              </a:lnSpc>
              <a:spcBef>
                <a:spcPts val="0"/>
              </a:spcBef>
            </a:pPr>
            <a:r>
              <a:rPr lang="en-US" sz="2000" dirty="0">
                <a:solidFill>
                  <a:schemeClr val="accent3">
                    <a:lumMod val="25000"/>
                  </a:schemeClr>
                </a:solidFill>
              </a:rPr>
              <a:t>The relevant date is December, 22,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A840A14-40F6-811A-4563-93922286772E}"/>
              </a:ext>
            </a:extLst>
          </p:cNvPr>
          <p:cNvPicPr>
            <a:picLocks noChangeAspect="1"/>
          </p:cNvPicPr>
          <p:nvPr/>
        </p:nvPicPr>
        <p:blipFill>
          <a:blip r:embed="rId3"/>
          <a:stretch>
            <a:fillRect/>
          </a:stretch>
        </p:blipFill>
        <p:spPr>
          <a:xfrm>
            <a:off x="1755848" y="1415631"/>
            <a:ext cx="8543925" cy="36195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0275" y="5767705"/>
            <a:ext cx="9839325" cy="908050"/>
          </a:xfrm>
          <a:prstGeom prst="rect">
            <a:avLst/>
          </a:prstGeom>
        </p:spPr>
        <p:txBody>
          <a:bodyPr lIns="91440" tIns="45720" rIns="91440" bIns="45720" anchor="t">
            <a:noAutofit/>
          </a:bodyPr>
          <a:lstStyle/>
          <a:p>
            <a:pPr>
              <a:lnSpc>
                <a:spcPct val="100000"/>
              </a:lnSpc>
              <a:spcBef>
                <a:spcPts val="300"/>
              </a:spcBef>
            </a:pPr>
            <a:r>
              <a:rPr lang="en-US" sz="1800" dirty="0">
                <a:solidFill>
                  <a:schemeClr val="accent3">
                    <a:lumMod val="25000"/>
                  </a:schemeClr>
                </a:solidFill>
              </a:rPr>
              <a:t>The SQL query that identifies the names of the booster versions that successfully landed on a drone ship with payload mass of 4000-6000 kg is shown above. </a:t>
            </a:r>
          </a:p>
          <a:p>
            <a:pPr>
              <a:lnSpc>
                <a:spcPct val="100000"/>
              </a:lnSpc>
              <a:spcBef>
                <a:spcPts val="300"/>
              </a:spcBef>
            </a:pPr>
            <a:r>
              <a:rPr lang="en-US" sz="1800" dirty="0">
                <a:solidFill>
                  <a:schemeClr val="accent3">
                    <a:lumMod val="25000"/>
                  </a:schemeClr>
                </a:solidFill>
              </a:rPr>
              <a:t>The result shows the names of 4 booster versions.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B79B276-248C-F455-FF51-83EEFD21F961}"/>
              </a:ext>
            </a:extLst>
          </p:cNvPr>
          <p:cNvPicPr>
            <a:picLocks noChangeAspect="1"/>
          </p:cNvPicPr>
          <p:nvPr/>
        </p:nvPicPr>
        <p:blipFill>
          <a:blip r:embed="rId3"/>
          <a:stretch>
            <a:fillRect/>
          </a:stretch>
        </p:blipFill>
        <p:spPr>
          <a:xfrm>
            <a:off x="930519" y="1368349"/>
            <a:ext cx="9839081" cy="42805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4374174"/>
            <a:ext cx="9745663" cy="1432266"/>
          </a:xfrm>
          <a:prstGeom prst="rect">
            <a:avLst/>
          </a:prstGeom>
        </p:spPr>
        <p:txBody>
          <a:bodyPr>
            <a:noAutofit/>
          </a:bodyPr>
          <a:lstStyle/>
          <a:p>
            <a:pPr>
              <a:lnSpc>
                <a:spcPct val="100000"/>
              </a:lnSpc>
              <a:spcBef>
                <a:spcPts val="600"/>
              </a:spcBef>
            </a:pPr>
            <a:r>
              <a:rPr lang="en-US" sz="2000" dirty="0">
                <a:solidFill>
                  <a:schemeClr val="accent3">
                    <a:lumMod val="25000"/>
                  </a:schemeClr>
                </a:solidFill>
              </a:rPr>
              <a:t>The SQL code that produces a count of launches with either successful or failed landing outcomes is shown above.</a:t>
            </a:r>
          </a:p>
          <a:p>
            <a:pPr>
              <a:lnSpc>
                <a:spcPct val="100000"/>
              </a:lnSpc>
              <a:spcBef>
                <a:spcPts val="600"/>
              </a:spcBef>
            </a:pPr>
            <a:r>
              <a:rPr lang="en-US" sz="2000" dirty="0">
                <a:solidFill>
                  <a:schemeClr val="accent3">
                    <a:lumMod val="25000"/>
                  </a:schemeClr>
                </a:solidFill>
              </a:rPr>
              <a:t>There are 71 launches with successful or failed outcomes. Another 30 launches did not attempt a controlled landing.</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B6F78E8-9150-8F07-6E57-404AA8467B4F}"/>
              </a:ext>
            </a:extLst>
          </p:cNvPr>
          <p:cNvPicPr>
            <a:picLocks noChangeAspect="1"/>
          </p:cNvPicPr>
          <p:nvPr/>
        </p:nvPicPr>
        <p:blipFill>
          <a:blip r:embed="rId3"/>
          <a:stretch>
            <a:fillRect/>
          </a:stretch>
        </p:blipFill>
        <p:spPr>
          <a:xfrm>
            <a:off x="797753" y="1436076"/>
            <a:ext cx="10468719" cy="277641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727122" y="1338944"/>
            <a:ext cx="6618514" cy="547007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200" dirty="0">
                <a:solidFill>
                  <a:schemeClr val="accent3">
                    <a:lumMod val="25000"/>
                  </a:schemeClr>
                </a:solidFill>
                <a:latin typeface="+mn-lt"/>
              </a:rPr>
              <a:t>This project focuses on analyzing SpaceX's launch data to predict the success of their first stage rocket landings. By utilizing data science techniques, the project aims to identify key variables influencing landing outcomes and to develop predictive models that can assist in optimizing launch strategies and reducing costs. </a:t>
            </a:r>
          </a:p>
          <a:p>
            <a:pPr>
              <a:lnSpc>
                <a:spcPct val="100000"/>
              </a:lnSpc>
              <a:spcBef>
                <a:spcPts val="0"/>
              </a:spcBef>
            </a:pPr>
            <a:r>
              <a:rPr lang="en-US" sz="1200" b="1" dirty="0">
                <a:solidFill>
                  <a:schemeClr val="accent3">
                    <a:lumMod val="25000"/>
                  </a:schemeClr>
                </a:solidFill>
                <a:latin typeface="+mn-lt"/>
              </a:rPr>
              <a:t>Data Collection</a:t>
            </a:r>
            <a:r>
              <a:rPr lang="en-US" sz="1200" dirty="0">
                <a:solidFill>
                  <a:schemeClr val="accent3">
                    <a:lumMod val="25000"/>
                  </a:schemeClr>
                </a:solidFill>
                <a:latin typeface="+mn-lt"/>
              </a:rPr>
              <a:t>: Data was gathered using the SpaceX API and web scraping from Wikipedia, resulting in comprehensive datasets on SpaceX launches.</a:t>
            </a:r>
          </a:p>
          <a:p>
            <a:pPr>
              <a:lnSpc>
                <a:spcPct val="100000"/>
              </a:lnSpc>
              <a:spcBef>
                <a:spcPts val="0"/>
              </a:spcBef>
            </a:pPr>
            <a:r>
              <a:rPr lang="en-US" sz="1200" dirty="0">
                <a:solidFill>
                  <a:schemeClr val="accent3">
                    <a:lumMod val="25000"/>
                  </a:schemeClr>
                </a:solidFill>
                <a:latin typeface="+mn-lt"/>
              </a:rPr>
              <a:t>Data Wrangling: The collected data was cleaned, irrelevant entries were removed, and missing values were handled to produce two main datasets (dataset_part_1.csv and dataset_part_2.csv).</a:t>
            </a:r>
          </a:p>
          <a:p>
            <a:pPr>
              <a:lnSpc>
                <a:spcPct val="100000"/>
              </a:lnSpc>
              <a:spcBef>
                <a:spcPts val="0"/>
              </a:spcBef>
            </a:pPr>
            <a:r>
              <a:rPr lang="en-US" sz="1200" b="1" dirty="0">
                <a:solidFill>
                  <a:schemeClr val="accent3">
                    <a:lumMod val="25000"/>
                  </a:schemeClr>
                </a:solidFill>
                <a:latin typeface="+mn-lt"/>
              </a:rPr>
              <a:t>Exploratory Data Analysis (EDA)</a:t>
            </a:r>
            <a:r>
              <a:rPr lang="en-US" sz="1200" dirty="0">
                <a:solidFill>
                  <a:schemeClr val="accent3">
                    <a:lumMod val="25000"/>
                  </a:schemeClr>
                </a:solidFill>
                <a:latin typeface="+mn-lt"/>
              </a:rPr>
              <a:t>: EDA was conducted using SQL and data visualization techniques</a:t>
            </a:r>
          </a:p>
          <a:p>
            <a:pPr>
              <a:lnSpc>
                <a:spcPct val="100000"/>
              </a:lnSpc>
              <a:spcBef>
                <a:spcPts val="0"/>
              </a:spcBef>
            </a:pPr>
            <a:r>
              <a:rPr lang="en-US" sz="1200" b="1" dirty="0">
                <a:solidFill>
                  <a:schemeClr val="accent3">
                    <a:lumMod val="25000"/>
                  </a:schemeClr>
                </a:solidFill>
                <a:latin typeface="+mn-lt"/>
              </a:rPr>
              <a:t>Interactive Visual Analytics</a:t>
            </a:r>
            <a:r>
              <a:rPr lang="en-US" sz="1200" dirty="0">
                <a:solidFill>
                  <a:schemeClr val="accent3">
                    <a:lumMod val="25000"/>
                  </a:schemeClr>
                </a:solidFill>
                <a:latin typeface="+mn-lt"/>
              </a:rPr>
              <a:t>: </a:t>
            </a:r>
          </a:p>
          <a:p>
            <a:pPr lvl="1">
              <a:lnSpc>
                <a:spcPct val="100000"/>
              </a:lnSpc>
              <a:spcBef>
                <a:spcPts val="0"/>
              </a:spcBef>
            </a:pPr>
            <a:r>
              <a:rPr lang="en-US" sz="1200" dirty="0">
                <a:solidFill>
                  <a:schemeClr val="accent3">
                    <a:lumMod val="25000"/>
                  </a:schemeClr>
                </a:solidFill>
                <a:latin typeface="+mn-lt"/>
              </a:rPr>
              <a:t>An interactive map using Folium was created to visualize launch sites and outcomes.</a:t>
            </a:r>
          </a:p>
          <a:p>
            <a:pPr lvl="1">
              <a:lnSpc>
                <a:spcPct val="100000"/>
              </a:lnSpc>
              <a:spcBef>
                <a:spcPts val="0"/>
              </a:spcBef>
            </a:pPr>
            <a:r>
              <a:rPr lang="en-US" sz="1200" dirty="0">
                <a:solidFill>
                  <a:schemeClr val="accent3">
                    <a:lumMod val="25000"/>
                  </a:schemeClr>
                </a:solidFill>
                <a:latin typeface="+mn-lt"/>
              </a:rPr>
              <a:t>A dashboard with </a:t>
            </a:r>
            <a:r>
              <a:rPr lang="en-US" sz="1200" dirty="0" err="1">
                <a:solidFill>
                  <a:schemeClr val="accent3">
                    <a:lumMod val="25000"/>
                  </a:schemeClr>
                </a:solidFill>
                <a:latin typeface="+mn-lt"/>
              </a:rPr>
              <a:t>Plotly</a:t>
            </a:r>
            <a:r>
              <a:rPr lang="en-US" sz="1200" dirty="0">
                <a:solidFill>
                  <a:schemeClr val="accent3">
                    <a:lumMod val="25000"/>
                  </a:schemeClr>
                </a:solidFill>
                <a:latin typeface="+mn-lt"/>
              </a:rPr>
              <a:t> Dash was developed to explore relationships between launch success, payload mass, and booster versions.</a:t>
            </a:r>
          </a:p>
          <a:p>
            <a:pPr>
              <a:lnSpc>
                <a:spcPct val="100000"/>
              </a:lnSpc>
              <a:spcBef>
                <a:spcPts val="0"/>
              </a:spcBef>
            </a:pPr>
            <a:r>
              <a:rPr lang="en-US" sz="1200" b="1" dirty="0">
                <a:solidFill>
                  <a:schemeClr val="accent3">
                    <a:lumMod val="25000"/>
                  </a:schemeClr>
                </a:solidFill>
                <a:latin typeface="+mn-lt"/>
              </a:rPr>
              <a:t>Predictive Analysis</a:t>
            </a:r>
            <a:r>
              <a:rPr lang="en-US" sz="1200" dirty="0">
                <a:solidFill>
                  <a:schemeClr val="accent3">
                    <a:lumMod val="25000"/>
                  </a:schemeClr>
                </a:solidFill>
                <a:latin typeface="+mn-lt"/>
              </a:rPr>
              <a:t>: </a:t>
            </a:r>
          </a:p>
          <a:p>
            <a:pPr lvl="1">
              <a:lnSpc>
                <a:spcPct val="100000"/>
              </a:lnSpc>
              <a:spcBef>
                <a:spcPts val="0"/>
              </a:spcBef>
            </a:pPr>
            <a:r>
              <a:rPr lang="en-US" sz="1200" dirty="0">
                <a:solidFill>
                  <a:schemeClr val="accent3">
                    <a:lumMod val="25000"/>
                  </a:schemeClr>
                </a:solidFill>
                <a:latin typeface="+mn-lt"/>
              </a:rPr>
              <a:t>Four classification models (Logistic Regression, SVM, Decision Tree, and KNN) were implemented and evaluated.</a:t>
            </a:r>
          </a:p>
          <a:p>
            <a:pPr lvl="1">
              <a:lnSpc>
                <a:spcPct val="100000"/>
              </a:lnSpc>
              <a:spcBef>
                <a:spcPts val="0"/>
              </a:spcBef>
            </a:pPr>
            <a:r>
              <a:rPr lang="en-US" sz="1200" dirty="0">
                <a:solidFill>
                  <a:schemeClr val="accent3">
                    <a:lumMod val="25000"/>
                  </a:schemeClr>
                </a:solidFill>
                <a:latin typeface="+mn-lt"/>
              </a:rPr>
              <a:t>Predictive models utilized variables like flight number, payload mass, orbit type, and launch site to forecast outcomes.</a:t>
            </a:r>
          </a:p>
          <a:p>
            <a:pPr lvl="1">
              <a:lnSpc>
                <a:spcPct val="100000"/>
              </a:lnSpc>
              <a:spcBef>
                <a:spcPts val="0"/>
              </a:spcBef>
            </a:pPr>
            <a:r>
              <a:rPr lang="en-US" sz="1200" dirty="0">
                <a:solidFill>
                  <a:schemeClr val="accent3">
                    <a:lumMod val="25000"/>
                  </a:schemeClr>
                </a:solidFill>
                <a:latin typeface="+mn-lt"/>
              </a:rPr>
              <a:t>All the models demonstrated good predictive validity but the Logistic Regression was perhaps slightly better than the others.</a:t>
            </a:r>
          </a:p>
          <a:p>
            <a:pPr>
              <a:lnSpc>
                <a:spcPct val="100000"/>
              </a:lnSpc>
              <a:spcBef>
                <a:spcPts val="0"/>
              </a:spcBef>
            </a:pPr>
            <a:r>
              <a:rPr lang="en-US" sz="1200" b="1" dirty="0">
                <a:solidFill>
                  <a:schemeClr val="accent3">
                    <a:lumMod val="25000"/>
                  </a:schemeClr>
                </a:solidFill>
                <a:latin typeface="+mn-lt"/>
              </a:rPr>
              <a:t>Key Findings</a:t>
            </a:r>
            <a:r>
              <a:rPr lang="en-US" sz="1200" dirty="0">
                <a:solidFill>
                  <a:schemeClr val="accent3">
                    <a:lumMod val="25000"/>
                  </a:schemeClr>
                </a:solidFill>
                <a:latin typeface="+mn-lt"/>
              </a:rPr>
              <a:t>: </a:t>
            </a:r>
          </a:p>
          <a:p>
            <a:pPr lvl="1">
              <a:lnSpc>
                <a:spcPct val="100000"/>
              </a:lnSpc>
              <a:spcBef>
                <a:spcPts val="0"/>
              </a:spcBef>
            </a:pPr>
            <a:r>
              <a:rPr lang="en-US" sz="1200" dirty="0">
                <a:solidFill>
                  <a:schemeClr val="accent3">
                    <a:lumMod val="25000"/>
                  </a:schemeClr>
                </a:solidFill>
                <a:latin typeface="+mn-lt"/>
              </a:rPr>
              <a:t>Interactive tools and predictive models can help identify useful predictors, optimize launch strategies and improve cost efficiency, enhancing SpaceX's competitive edge in the market.</a:t>
            </a:r>
          </a:p>
          <a:p>
            <a:pPr lvl="1">
              <a:lnSpc>
                <a:spcPct val="100000"/>
              </a:lnSpc>
              <a:spcBef>
                <a:spcPts val="0"/>
              </a:spcBef>
            </a:pPr>
            <a:r>
              <a:rPr lang="en-US" sz="1200" dirty="0">
                <a:solidFill>
                  <a:schemeClr val="accent3">
                    <a:lumMod val="25000"/>
                  </a:schemeClr>
                </a:solidFill>
                <a:latin typeface="+mn-lt"/>
              </a:rPr>
              <a:t>Launch sites near the equator and coastlines offer strategic advantages. </a:t>
            </a:r>
          </a:p>
          <a:p>
            <a:pPr lvl="1">
              <a:lnSpc>
                <a:spcPct val="100000"/>
              </a:lnSpc>
              <a:spcBef>
                <a:spcPts val="0"/>
              </a:spcBef>
            </a:pPr>
            <a:r>
              <a:rPr lang="en-US" sz="1200" dirty="0">
                <a:solidFill>
                  <a:schemeClr val="accent3">
                    <a:lumMod val="25000"/>
                  </a:schemeClr>
                </a:solidFill>
                <a:latin typeface="+mn-lt"/>
              </a:rPr>
              <a:t>Significant predictors of launch success included flight number, payload mass, orbit type, and various other variables. </a:t>
            </a:r>
          </a:p>
          <a:p>
            <a:pPr lvl="1">
              <a:lnSpc>
                <a:spcPct val="100000"/>
              </a:lnSpc>
              <a:spcBef>
                <a:spcPts val="0"/>
              </a:spcBef>
            </a:pPr>
            <a:r>
              <a:rPr lang="en-US" sz="1200" dirty="0">
                <a:solidFill>
                  <a:schemeClr val="accent3">
                    <a:lumMod val="25000"/>
                  </a:schemeClr>
                </a:solidFill>
                <a:latin typeface="+mn-lt"/>
              </a:rPr>
              <a:t>This comprehensive analysis demonstrates the power of data science in improving the understanding and optimization of launching payloads into </a:t>
            </a:r>
            <a:r>
              <a:rPr lang="en-US" sz="1200">
                <a:solidFill>
                  <a:schemeClr val="accent3">
                    <a:lumMod val="25000"/>
                  </a:schemeClr>
                </a:solidFill>
                <a:latin typeface="+mn-lt"/>
              </a:rPr>
              <a:t>orbit.</a:t>
            </a:r>
            <a:endParaRPr lang="en-US" sz="12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2" name="Picture 1" descr="A group of people in a room&#10;&#10;Description automatically generated with low confidence">
            <a:extLst>
              <a:ext uri="{FF2B5EF4-FFF2-40B4-BE49-F238E27FC236}">
                <a16:creationId xmlns:a16="http://schemas.microsoft.com/office/drawing/2014/main" id="{8AD43224-08DC-B0F6-B367-A6FC802455A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65194" y="2604407"/>
            <a:ext cx="3794248" cy="2679688"/>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110804"/>
            <a:ext cx="3879850" cy="3079750"/>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SQL query that calculates the maximum payload and then identifies the names of the booster versions that carried that maximum payload is shown to the right. </a:t>
            </a:r>
          </a:p>
          <a:p>
            <a:pPr>
              <a:lnSpc>
                <a:spcPct val="100000"/>
              </a:lnSpc>
              <a:spcBef>
                <a:spcPts val="1400"/>
              </a:spcBef>
            </a:pPr>
            <a:r>
              <a:rPr lang="en-US" sz="2200" dirty="0">
                <a:solidFill>
                  <a:schemeClr val="accent3">
                    <a:lumMod val="25000"/>
                  </a:schemeClr>
                </a:solidFill>
              </a:rPr>
              <a:t>The results show 12 distinct names of Booster Versions.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7568CE4-7F10-E227-E07B-E2AFAD6EE361}"/>
              </a:ext>
            </a:extLst>
          </p:cNvPr>
          <p:cNvPicPr>
            <a:picLocks noChangeAspect="1"/>
          </p:cNvPicPr>
          <p:nvPr/>
        </p:nvPicPr>
        <p:blipFill>
          <a:blip r:embed="rId3"/>
          <a:stretch>
            <a:fillRect/>
          </a:stretch>
        </p:blipFill>
        <p:spPr>
          <a:xfrm>
            <a:off x="4900093" y="1328997"/>
            <a:ext cx="6149216" cy="49903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59440"/>
            <a:ext cx="10296525" cy="931862"/>
          </a:xfrm>
          <a:prstGeom prst="rect">
            <a:avLst/>
          </a:prstGeom>
        </p:spPr>
        <p:txBody>
          <a:bodyPr lIns="91440" tIns="45720" rIns="91440" bIns="45720" anchor="t">
            <a:normAutofit fontScale="85000" lnSpcReduction="20000"/>
          </a:bodyPr>
          <a:lstStyle/>
          <a:p>
            <a:pPr>
              <a:lnSpc>
                <a:spcPct val="100000"/>
              </a:lnSpc>
              <a:spcBef>
                <a:spcPts val="600"/>
              </a:spcBef>
            </a:pPr>
            <a:r>
              <a:rPr lang="en-US" sz="2200" dirty="0">
                <a:solidFill>
                  <a:schemeClr val="accent3">
                    <a:lumMod val="25000"/>
                  </a:schemeClr>
                </a:solidFill>
              </a:rPr>
              <a:t>The SQL query that lists the month, Landing Outcome, Booster Version and Launch Site for failed landing outcomes in 2015 is shown above.</a:t>
            </a:r>
          </a:p>
          <a:p>
            <a:pPr>
              <a:lnSpc>
                <a:spcPct val="100000"/>
              </a:lnSpc>
              <a:spcBef>
                <a:spcPts val="600"/>
              </a:spcBef>
            </a:pPr>
            <a:r>
              <a:rPr lang="en-US" sz="2200" dirty="0">
                <a:solidFill>
                  <a:schemeClr val="accent3">
                    <a:lumMod val="25000"/>
                  </a:schemeClr>
                </a:solidFill>
              </a:rPr>
              <a:t>There are two records that meet the requirements for this query, one in January and one in April.</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EE5AF7B-81AE-0E95-A6D3-C817D39DDD47}"/>
              </a:ext>
            </a:extLst>
          </p:cNvPr>
          <p:cNvPicPr>
            <a:picLocks noChangeAspect="1"/>
          </p:cNvPicPr>
          <p:nvPr/>
        </p:nvPicPr>
        <p:blipFill>
          <a:blip r:embed="rId3"/>
          <a:stretch>
            <a:fillRect/>
          </a:stretch>
        </p:blipFill>
        <p:spPr>
          <a:xfrm>
            <a:off x="947712" y="1372821"/>
            <a:ext cx="10296575" cy="352157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6344" y="5546613"/>
            <a:ext cx="11128247" cy="1311387"/>
          </a:xfrm>
          <a:prstGeom prst="rect">
            <a:avLst/>
          </a:prstGeom>
        </p:spPr>
        <p:txBody>
          <a:bodyPr lIns="91440" tIns="45720" rIns="91440" bIns="45720" anchor="t">
            <a:noAutofit/>
          </a:bodyPr>
          <a:lstStyle/>
          <a:p>
            <a:pPr>
              <a:lnSpc>
                <a:spcPct val="100000"/>
              </a:lnSpc>
              <a:spcBef>
                <a:spcPts val="300"/>
              </a:spcBef>
            </a:pPr>
            <a:r>
              <a:rPr lang="en-US" sz="1800" dirty="0">
                <a:solidFill>
                  <a:schemeClr val="accent3">
                    <a:lumMod val="25000"/>
                  </a:schemeClr>
                </a:solidFill>
              </a:rPr>
              <a:t>The SQL query that counts the number records for each type of landing outcome between the date 2010-06-04 and 2017-03-20, and then displays them in descending order by frequency, is shown above.</a:t>
            </a:r>
          </a:p>
          <a:p>
            <a:pPr>
              <a:lnSpc>
                <a:spcPct val="100000"/>
              </a:lnSpc>
              <a:spcBef>
                <a:spcPts val="300"/>
              </a:spcBef>
            </a:pPr>
            <a:r>
              <a:rPr lang="en-US" sz="1800" dirty="0">
                <a:solidFill>
                  <a:schemeClr val="accent3">
                    <a:lumMod val="25000"/>
                  </a:schemeClr>
                </a:solidFill>
              </a:rPr>
              <a:t>No Attempt is most frequent with n=10, and least frequent were Precluded (drone ship) and Failure (parachute), each with n=1.</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BBFFE57-1E4C-DE4E-F04E-7D73A0E83746}"/>
              </a:ext>
            </a:extLst>
          </p:cNvPr>
          <p:cNvPicPr>
            <a:picLocks noChangeAspect="1"/>
          </p:cNvPicPr>
          <p:nvPr/>
        </p:nvPicPr>
        <p:blipFill>
          <a:blip r:embed="rId3"/>
          <a:stretch>
            <a:fillRect/>
          </a:stretch>
        </p:blipFill>
        <p:spPr>
          <a:xfrm>
            <a:off x="1960922" y="1334437"/>
            <a:ext cx="8484574" cy="41891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6112" y="1655763"/>
            <a:ext cx="3690938" cy="4067175"/>
          </a:xfrm>
          <a:prstGeom prst="rect">
            <a:avLst/>
          </a:prstGeom>
        </p:spPr>
        <p:txBody>
          <a:bodyPr lIns="91440" tIns="45720" rIns="91440" bIns="45720" anchor="t">
            <a:normAutofit fontScale="92500" lnSpcReduction="10000"/>
          </a:bodyPr>
          <a:lstStyle/>
          <a:p>
            <a:pPr>
              <a:lnSpc>
                <a:spcPct val="100000"/>
              </a:lnSpc>
              <a:spcBef>
                <a:spcPts val="1800"/>
              </a:spcBef>
            </a:pPr>
            <a:r>
              <a:rPr lang="en-US" sz="2200" dirty="0">
                <a:solidFill>
                  <a:schemeClr val="accent3">
                    <a:lumMod val="25000"/>
                  </a:schemeClr>
                </a:solidFill>
              </a:rPr>
              <a:t>4 Launch site locations</a:t>
            </a:r>
          </a:p>
          <a:p>
            <a:pPr>
              <a:lnSpc>
                <a:spcPct val="100000"/>
              </a:lnSpc>
              <a:spcBef>
                <a:spcPts val="1800"/>
              </a:spcBef>
            </a:pPr>
            <a:r>
              <a:rPr lang="en-US" sz="2200" dirty="0">
                <a:solidFill>
                  <a:schemeClr val="accent3">
                    <a:lumMod val="25000"/>
                  </a:schemeClr>
                </a:solidFill>
              </a:rPr>
              <a:t>3 launch sites on East coast very close to each other</a:t>
            </a:r>
          </a:p>
          <a:p>
            <a:pPr>
              <a:lnSpc>
                <a:spcPct val="100000"/>
              </a:lnSpc>
              <a:spcBef>
                <a:spcPts val="1800"/>
              </a:spcBef>
            </a:pPr>
            <a:r>
              <a:rPr lang="en-US" sz="2200" dirty="0">
                <a:solidFill>
                  <a:schemeClr val="accent3">
                    <a:lumMod val="25000"/>
                  </a:schemeClr>
                </a:solidFill>
              </a:rPr>
              <a:t>All launch sites near coastline to minimize risk to people and property </a:t>
            </a:r>
          </a:p>
          <a:p>
            <a:pPr>
              <a:lnSpc>
                <a:spcPct val="100000"/>
              </a:lnSpc>
              <a:spcBef>
                <a:spcPts val="1800"/>
              </a:spcBef>
            </a:pPr>
            <a:r>
              <a:rPr lang="en-US" sz="2200" dirty="0">
                <a:solidFill>
                  <a:schemeClr val="accent3">
                    <a:lumMod val="25000"/>
                  </a:schemeClr>
                </a:solidFill>
              </a:rPr>
              <a:t>Launch sites also close to equator: rotational speed is greatest at equator which facilitates rockets reaching desired orbits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8" name="Picture 7">
            <a:extLst>
              <a:ext uri="{FF2B5EF4-FFF2-40B4-BE49-F238E27FC236}">
                <a16:creationId xmlns:a16="http://schemas.microsoft.com/office/drawing/2014/main" id="{042F2D97-2B73-63DA-CF59-449C28DFA566}"/>
              </a:ext>
            </a:extLst>
          </p:cNvPr>
          <p:cNvPicPr>
            <a:picLocks noChangeAspect="1"/>
          </p:cNvPicPr>
          <p:nvPr/>
        </p:nvPicPr>
        <p:blipFill>
          <a:blip r:embed="rId3"/>
          <a:stretch>
            <a:fillRect/>
          </a:stretch>
        </p:blipFill>
        <p:spPr>
          <a:xfrm>
            <a:off x="4871570" y="1510141"/>
            <a:ext cx="6266269" cy="436936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88720" y="5302250"/>
            <a:ext cx="10725150" cy="1195388"/>
          </a:xfrm>
          <a:prstGeom prst="rect">
            <a:avLst/>
          </a:prstGeom>
        </p:spPr>
        <p:txBody>
          <a:bodyPr lIns="91440" tIns="45720" rIns="91440" bIns="45720" anchor="t">
            <a:normAutofit lnSpcReduction="10000"/>
          </a:bodyPr>
          <a:lstStyle/>
          <a:p>
            <a:pPr>
              <a:lnSpc>
                <a:spcPct val="100000"/>
              </a:lnSpc>
              <a:spcBef>
                <a:spcPts val="600"/>
              </a:spcBef>
            </a:pPr>
            <a:r>
              <a:rPr lang="en-US" sz="2200" dirty="0">
                <a:solidFill>
                  <a:schemeClr val="accent3">
                    <a:lumMod val="25000"/>
                  </a:schemeClr>
                </a:solidFill>
              </a:rPr>
              <a:t>Two screenshots of launch sites CCAFS LC-40 and CCAFS SLC-40</a:t>
            </a:r>
          </a:p>
          <a:p>
            <a:pPr>
              <a:lnSpc>
                <a:spcPct val="100000"/>
              </a:lnSpc>
              <a:spcBef>
                <a:spcPts val="600"/>
              </a:spcBef>
            </a:pPr>
            <a:r>
              <a:rPr lang="en-US" sz="2200" dirty="0">
                <a:solidFill>
                  <a:schemeClr val="accent3">
                    <a:lumMod val="25000"/>
                  </a:schemeClr>
                </a:solidFill>
              </a:rPr>
              <a:t>Left: Number of launches from each site are indicated, 26 launches from CCAFS LC-40</a:t>
            </a:r>
          </a:p>
          <a:p>
            <a:pPr>
              <a:lnSpc>
                <a:spcPct val="100000"/>
              </a:lnSpc>
              <a:spcBef>
                <a:spcPts val="600"/>
              </a:spcBef>
            </a:pPr>
            <a:r>
              <a:rPr lang="en-US" sz="2200" dirty="0">
                <a:solidFill>
                  <a:schemeClr val="accent3">
                    <a:lumMod val="25000"/>
                  </a:schemeClr>
                </a:solidFill>
              </a:rPr>
              <a:t>Right: Launch outcomes indicated for each of the 26 launches from CCAFS LC-40</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Numbers and Outcomes</a:t>
            </a:r>
          </a:p>
        </p:txBody>
      </p:sp>
      <p:pic>
        <p:nvPicPr>
          <p:cNvPr id="4" name="Picture 3">
            <a:extLst>
              <a:ext uri="{FF2B5EF4-FFF2-40B4-BE49-F238E27FC236}">
                <a16:creationId xmlns:a16="http://schemas.microsoft.com/office/drawing/2014/main" id="{39F98E8B-AB03-503D-E6E4-FCFED6143EB8}"/>
              </a:ext>
            </a:extLst>
          </p:cNvPr>
          <p:cNvPicPr>
            <a:picLocks noChangeAspect="1"/>
          </p:cNvPicPr>
          <p:nvPr/>
        </p:nvPicPr>
        <p:blipFill rotWithShape="1">
          <a:blip r:embed="rId3"/>
          <a:srcRect t="6752"/>
          <a:stretch/>
        </p:blipFill>
        <p:spPr>
          <a:xfrm>
            <a:off x="2469735" y="1319225"/>
            <a:ext cx="3617269" cy="3751724"/>
          </a:xfrm>
          <a:prstGeom prst="rect">
            <a:avLst/>
          </a:prstGeom>
        </p:spPr>
      </p:pic>
      <p:pic>
        <p:nvPicPr>
          <p:cNvPr id="7" name="Picture 6">
            <a:extLst>
              <a:ext uri="{FF2B5EF4-FFF2-40B4-BE49-F238E27FC236}">
                <a16:creationId xmlns:a16="http://schemas.microsoft.com/office/drawing/2014/main" id="{571944EE-15DC-E953-8814-4756D0D227BE}"/>
              </a:ext>
            </a:extLst>
          </p:cNvPr>
          <p:cNvPicPr>
            <a:picLocks noChangeAspect="1"/>
          </p:cNvPicPr>
          <p:nvPr/>
        </p:nvPicPr>
        <p:blipFill>
          <a:blip r:embed="rId4"/>
          <a:stretch>
            <a:fillRect/>
          </a:stretch>
        </p:blipFill>
        <p:spPr>
          <a:xfrm>
            <a:off x="5720812" y="1347081"/>
            <a:ext cx="3834919" cy="3728938"/>
          </a:xfrm>
          <a:prstGeom prst="rect">
            <a:avLst/>
          </a:prstGeom>
        </p:spPr>
      </p:pic>
      <p:sp>
        <p:nvSpPr>
          <p:cNvPr id="10" name="Rectangle 9">
            <a:extLst>
              <a:ext uri="{FF2B5EF4-FFF2-40B4-BE49-F238E27FC236}">
                <a16:creationId xmlns:a16="http://schemas.microsoft.com/office/drawing/2014/main" id="{1866E410-104D-A69F-7286-F38ADB4FF6F3}"/>
              </a:ext>
            </a:extLst>
          </p:cNvPr>
          <p:cNvSpPr/>
          <p:nvPr/>
        </p:nvSpPr>
        <p:spPr>
          <a:xfrm>
            <a:off x="5720812" y="1319225"/>
            <a:ext cx="167240" cy="375172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5216" y="1494357"/>
            <a:ext cx="5915025" cy="4333875"/>
          </a:xfrm>
          <a:prstGeom prst="rect">
            <a:avLst/>
          </a:prstGeom>
        </p:spPr>
        <p:txBody>
          <a:bodyPr lIns="91440" tIns="45720" rIns="91440" bIns="45720" anchor="t">
            <a:normAutofit lnSpcReduction="10000"/>
          </a:bodyPr>
          <a:lstStyle/>
          <a:p>
            <a:pPr>
              <a:lnSpc>
                <a:spcPct val="100000"/>
              </a:lnSpc>
              <a:spcBef>
                <a:spcPts val="1200"/>
              </a:spcBef>
            </a:pPr>
            <a:r>
              <a:rPr lang="en-US" sz="2200" dirty="0">
                <a:solidFill>
                  <a:schemeClr val="accent3">
                    <a:lumMod val="25000"/>
                  </a:schemeClr>
                </a:solidFill>
              </a:rPr>
              <a:t>Folium maps allow visualization and characterization of launch sites.</a:t>
            </a:r>
          </a:p>
          <a:p>
            <a:pPr>
              <a:lnSpc>
                <a:spcPct val="100000"/>
              </a:lnSpc>
              <a:spcBef>
                <a:spcPts val="1200"/>
              </a:spcBef>
            </a:pPr>
            <a:r>
              <a:rPr lang="en-US" sz="2200" dirty="0">
                <a:solidFill>
                  <a:schemeClr val="accent3">
                    <a:lumMod val="25000"/>
                  </a:schemeClr>
                </a:solidFill>
              </a:rPr>
              <a:t>Proximities to cities, railways, highways, and coastlines are clearly evident and offer strategic advantages.</a:t>
            </a:r>
          </a:p>
          <a:p>
            <a:pPr>
              <a:lnSpc>
                <a:spcPct val="100000"/>
              </a:lnSpc>
              <a:spcBef>
                <a:spcPts val="1200"/>
              </a:spcBef>
            </a:pPr>
            <a:r>
              <a:rPr lang="en-US" sz="2200" dirty="0">
                <a:solidFill>
                  <a:schemeClr val="accent3">
                    <a:lumMod val="25000"/>
                  </a:schemeClr>
                </a:solidFill>
              </a:rPr>
              <a:t>Map on right shows that the CCAFS SLC-40 site is very close to the nearest railway, highway and coastline.</a:t>
            </a:r>
          </a:p>
          <a:p>
            <a:pPr>
              <a:lnSpc>
                <a:spcPct val="100000"/>
              </a:lnSpc>
              <a:spcBef>
                <a:spcPts val="1200"/>
              </a:spcBef>
            </a:pPr>
            <a:r>
              <a:rPr lang="en-US" sz="2200" dirty="0">
                <a:solidFill>
                  <a:schemeClr val="accent3">
                    <a:lumMod val="25000"/>
                  </a:schemeClr>
                </a:solidFill>
              </a:rPr>
              <a:t>The length of the distance to the nearest city is shown on the vertical line that extends off the bottom of this map; but is very close to Cape Canaveral, the nearest city.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Strategic Locations</a:t>
            </a:r>
          </a:p>
        </p:txBody>
      </p:sp>
      <p:pic>
        <p:nvPicPr>
          <p:cNvPr id="4" name="Picture 3">
            <a:extLst>
              <a:ext uri="{FF2B5EF4-FFF2-40B4-BE49-F238E27FC236}">
                <a16:creationId xmlns:a16="http://schemas.microsoft.com/office/drawing/2014/main" id="{A5FBDC13-2412-1933-405C-C446B970D755}"/>
              </a:ext>
            </a:extLst>
          </p:cNvPr>
          <p:cNvPicPr>
            <a:picLocks noChangeAspect="1"/>
          </p:cNvPicPr>
          <p:nvPr/>
        </p:nvPicPr>
        <p:blipFill>
          <a:blip r:embed="rId3"/>
          <a:stretch>
            <a:fillRect/>
          </a:stretch>
        </p:blipFill>
        <p:spPr>
          <a:xfrm>
            <a:off x="6815334" y="1493399"/>
            <a:ext cx="4378991" cy="433483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29316" y="6025573"/>
            <a:ext cx="1228656" cy="401638"/>
          </a:xfrm>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43673" y="5824754"/>
            <a:ext cx="9742487" cy="401638"/>
          </a:xfrm>
          <a:prstGeom prst="rect">
            <a:avLst/>
          </a:prstGeom>
        </p:spPr>
        <p:txBody>
          <a:bodyPr lIns="91440" tIns="45720" rIns="91440" bIns="45720" anchor="t">
            <a:normAutofit fontScale="62500" lnSpcReduction="20000"/>
          </a:bodyPr>
          <a:lstStyle/>
          <a:p>
            <a:pPr marL="0" indent="0">
              <a:lnSpc>
                <a:spcPct val="100000"/>
              </a:lnSpc>
              <a:spcBef>
                <a:spcPts val="600"/>
              </a:spcBef>
              <a:buNone/>
            </a:pPr>
            <a:r>
              <a:rPr lang="en-US" dirty="0">
                <a:solidFill>
                  <a:schemeClr val="accent3">
                    <a:lumMod val="25000"/>
                  </a:schemeClr>
                </a:solidFill>
              </a:rPr>
              <a:t>Of 90 successful launches, this pie chart shows what percent of those were from each launch site.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for SpaceX Launch Sites</a:t>
            </a:r>
          </a:p>
        </p:txBody>
      </p:sp>
      <p:pic>
        <p:nvPicPr>
          <p:cNvPr id="4" name="Picture 3">
            <a:extLst>
              <a:ext uri="{FF2B5EF4-FFF2-40B4-BE49-F238E27FC236}">
                <a16:creationId xmlns:a16="http://schemas.microsoft.com/office/drawing/2014/main" id="{02A42DA7-7B01-E7BE-4A93-3A58C6E81A73}"/>
              </a:ext>
            </a:extLst>
          </p:cNvPr>
          <p:cNvPicPr>
            <a:picLocks noChangeAspect="1"/>
          </p:cNvPicPr>
          <p:nvPr/>
        </p:nvPicPr>
        <p:blipFill>
          <a:blip r:embed="rId3"/>
          <a:stretch>
            <a:fillRect/>
          </a:stretch>
        </p:blipFill>
        <p:spPr>
          <a:xfrm>
            <a:off x="801715" y="1375869"/>
            <a:ext cx="10588569" cy="427506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630559" y="5246921"/>
            <a:ext cx="7118350" cy="871537"/>
          </a:xfrm>
          <a:prstGeom prst="rect">
            <a:avLst/>
          </a:prstGeom>
        </p:spPr>
        <p:txBody>
          <a:bodyPr lIns="91440" tIns="45720" rIns="91440" bIns="45720" anchor="t">
            <a:normAutofit fontScale="77500" lnSpcReduction="20000"/>
          </a:bodyPr>
          <a:lstStyle/>
          <a:p>
            <a:pPr>
              <a:lnSpc>
                <a:spcPct val="100000"/>
              </a:lnSpc>
              <a:spcBef>
                <a:spcPts val="300"/>
              </a:spcBef>
            </a:pPr>
            <a:r>
              <a:rPr lang="en-US" sz="2200" dirty="0">
                <a:solidFill>
                  <a:schemeClr val="accent3">
                    <a:lumMod val="25000"/>
                  </a:schemeClr>
                </a:solidFill>
              </a:rPr>
              <a:t>Colors for success and failure rates shown in legend on right.</a:t>
            </a:r>
          </a:p>
          <a:p>
            <a:pPr>
              <a:lnSpc>
                <a:spcPct val="100000"/>
              </a:lnSpc>
              <a:spcBef>
                <a:spcPts val="300"/>
              </a:spcBef>
            </a:pPr>
            <a:r>
              <a:rPr lang="en-US" sz="2200" dirty="0">
                <a:solidFill>
                  <a:schemeClr val="accent3">
                    <a:lumMod val="25000"/>
                  </a:schemeClr>
                </a:solidFill>
              </a:rPr>
              <a:t>Pie chart shows percent of successful and failed launches from KSC LC-39A</a:t>
            </a:r>
          </a:p>
          <a:p>
            <a:pPr>
              <a:lnSpc>
                <a:spcPct val="100000"/>
              </a:lnSpc>
              <a:spcBef>
                <a:spcPts val="300"/>
              </a:spcBef>
            </a:pPr>
            <a:r>
              <a:rPr lang="en-US" sz="2200" dirty="0">
                <a:solidFill>
                  <a:schemeClr val="accent3">
                    <a:lumMod val="25000"/>
                  </a:schemeClr>
                </a:solidFill>
              </a:rPr>
              <a:t>Launch site KSC LC-39A has the highest rate of successful launches at 76.9%</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 KSC LC-39A</a:t>
            </a:r>
          </a:p>
        </p:txBody>
      </p:sp>
      <p:pic>
        <p:nvPicPr>
          <p:cNvPr id="4" name="Picture 3">
            <a:extLst>
              <a:ext uri="{FF2B5EF4-FFF2-40B4-BE49-F238E27FC236}">
                <a16:creationId xmlns:a16="http://schemas.microsoft.com/office/drawing/2014/main" id="{2C192957-6496-05A8-86A9-FDD1ACC548CE}"/>
              </a:ext>
            </a:extLst>
          </p:cNvPr>
          <p:cNvPicPr>
            <a:picLocks noChangeAspect="1"/>
          </p:cNvPicPr>
          <p:nvPr/>
        </p:nvPicPr>
        <p:blipFill>
          <a:blip r:embed="rId3"/>
          <a:stretch>
            <a:fillRect/>
          </a:stretch>
        </p:blipFill>
        <p:spPr>
          <a:xfrm>
            <a:off x="1247684" y="1394027"/>
            <a:ext cx="9884101" cy="38520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581678" y="1533962"/>
            <a:ext cx="5660840" cy="477927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mn-lt"/>
              </a:rPr>
              <a:t>SpaceX launches payloads into different orbits for different clients.</a:t>
            </a:r>
          </a:p>
          <a:p>
            <a:pPr>
              <a:spcBef>
                <a:spcPts val="1400"/>
              </a:spcBef>
            </a:pPr>
            <a:r>
              <a:rPr lang="en-US" sz="2200" dirty="0">
                <a:solidFill>
                  <a:schemeClr val="accent3">
                    <a:lumMod val="25000"/>
                  </a:schemeClr>
                </a:solidFill>
                <a:latin typeface="+mn-lt"/>
              </a:rPr>
              <a:t>They reduce their costs by landing and re-using the large, stage 1 rockets that push the payloads into orbit.</a:t>
            </a:r>
          </a:p>
          <a:p>
            <a:pPr>
              <a:spcBef>
                <a:spcPts val="1400"/>
              </a:spcBef>
            </a:pPr>
            <a:r>
              <a:rPr lang="en-US" sz="2200" dirty="0">
                <a:solidFill>
                  <a:schemeClr val="accent3">
                    <a:lumMod val="25000"/>
                  </a:schemeClr>
                </a:solidFill>
                <a:latin typeface="+mn-lt"/>
              </a:rPr>
              <a:t>They also make large amounts of data on their rocket launches available to the public.  </a:t>
            </a:r>
          </a:p>
          <a:p>
            <a:pPr>
              <a:spcBef>
                <a:spcPts val="1400"/>
              </a:spcBef>
            </a:pPr>
            <a:r>
              <a:rPr lang="en-US" sz="2200" dirty="0">
                <a:solidFill>
                  <a:schemeClr val="accent3">
                    <a:lumMod val="25000"/>
                  </a:schemeClr>
                </a:solidFill>
                <a:latin typeface="+mn-lt"/>
              </a:rPr>
              <a:t>We want to know if we can use the data they provide to accurately predict if the stage 1 rocket will land successfully and be available for re-use.</a:t>
            </a:r>
          </a:p>
          <a:p>
            <a:pPr>
              <a:spcBef>
                <a:spcPts val="1400"/>
              </a:spcBef>
            </a:pPr>
            <a:r>
              <a:rPr lang="en-US" sz="2200" dirty="0">
                <a:solidFill>
                  <a:schemeClr val="accent3">
                    <a:lumMod val="25000"/>
                  </a:schemeClr>
                </a:solidFill>
                <a:latin typeface="+mn-lt"/>
              </a:rPr>
              <a:t>We want to know which variables will be useful to make accurate predictions, which models have better predictive validity, and how accurate that model actually is. </a:t>
            </a:r>
          </a:p>
        </p:txBody>
      </p:sp>
      <p:pic>
        <p:nvPicPr>
          <p:cNvPr id="2" name="Picture 2" descr="Introduction Presentation Photos and ...">
            <a:extLst>
              <a:ext uri="{FF2B5EF4-FFF2-40B4-BE49-F238E27FC236}">
                <a16:creationId xmlns:a16="http://schemas.microsoft.com/office/drawing/2014/main" id="{CEDF7A89-17FE-05C8-A91E-C7DA0AF79D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09"/>
          <a:stretch/>
        </p:blipFill>
        <p:spPr bwMode="auto">
          <a:xfrm>
            <a:off x="1068354" y="2287937"/>
            <a:ext cx="4339208" cy="286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84300" y="5523964"/>
            <a:ext cx="9969500" cy="1114425"/>
          </a:xfrm>
          <a:prstGeom prst="rect">
            <a:avLst/>
          </a:prstGeom>
        </p:spPr>
        <p:txBody>
          <a:bodyPr lIns="91440" tIns="45720" rIns="91440" bIns="45720" anchor="t">
            <a:normAutofit fontScale="77500" lnSpcReduction="20000"/>
          </a:bodyPr>
          <a:lstStyle/>
          <a:p>
            <a:pPr>
              <a:lnSpc>
                <a:spcPct val="100000"/>
              </a:lnSpc>
              <a:spcBef>
                <a:spcPts val="300"/>
              </a:spcBef>
            </a:pPr>
            <a:r>
              <a:rPr lang="en-US" sz="2200" dirty="0">
                <a:solidFill>
                  <a:schemeClr val="accent3">
                    <a:lumMod val="25000"/>
                  </a:schemeClr>
                </a:solidFill>
              </a:rPr>
              <a:t>Different booster versions are represented by colors shown in the legend to the right</a:t>
            </a:r>
          </a:p>
          <a:p>
            <a:pPr>
              <a:lnSpc>
                <a:spcPct val="100000"/>
              </a:lnSpc>
              <a:spcBef>
                <a:spcPts val="300"/>
              </a:spcBef>
            </a:pPr>
            <a:r>
              <a:rPr lang="en-US" sz="2200" dirty="0">
                <a:solidFill>
                  <a:schemeClr val="accent3">
                    <a:lumMod val="25000"/>
                  </a:schemeClr>
                </a:solidFill>
              </a:rPr>
              <a:t>Symbols represent outcomes for each launch: 0 is failed 1 is successful launch outcome</a:t>
            </a:r>
          </a:p>
          <a:p>
            <a:pPr>
              <a:lnSpc>
                <a:spcPct val="100000"/>
              </a:lnSpc>
              <a:spcBef>
                <a:spcPts val="300"/>
              </a:spcBef>
            </a:pPr>
            <a:r>
              <a:rPr lang="en-US" sz="2200" dirty="0">
                <a:solidFill>
                  <a:schemeClr val="accent3">
                    <a:lumMod val="25000"/>
                  </a:schemeClr>
                </a:solidFill>
              </a:rPr>
              <a:t>Successful vs failed launch outcomes are shown across the range of different payload masses (kg)</a:t>
            </a:r>
          </a:p>
          <a:p>
            <a:pPr>
              <a:lnSpc>
                <a:spcPct val="100000"/>
              </a:lnSpc>
              <a:spcBef>
                <a:spcPts val="300"/>
              </a:spcBef>
            </a:pPr>
            <a:r>
              <a:rPr lang="en-US" sz="2200" dirty="0">
                <a:solidFill>
                  <a:schemeClr val="accent3">
                    <a:lumMod val="25000"/>
                  </a:schemeClr>
                </a:solidFill>
              </a:rPr>
              <a:t>Most successful launches are with payloads between 2-6 kg with the FT and B4 booster versions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Payload Mass and Booster</a:t>
            </a:r>
          </a:p>
        </p:txBody>
      </p:sp>
      <p:pic>
        <p:nvPicPr>
          <p:cNvPr id="4" name="Picture 3">
            <a:extLst>
              <a:ext uri="{FF2B5EF4-FFF2-40B4-BE49-F238E27FC236}">
                <a16:creationId xmlns:a16="http://schemas.microsoft.com/office/drawing/2014/main" id="{6F67D51E-3D22-696F-75D1-7CBEAB27E6D1}"/>
              </a:ext>
            </a:extLst>
          </p:cNvPr>
          <p:cNvPicPr>
            <a:picLocks noChangeAspect="1"/>
          </p:cNvPicPr>
          <p:nvPr/>
        </p:nvPicPr>
        <p:blipFill>
          <a:blip r:embed="rId3"/>
          <a:stretch>
            <a:fillRect/>
          </a:stretch>
        </p:blipFill>
        <p:spPr>
          <a:xfrm>
            <a:off x="770011" y="1356071"/>
            <a:ext cx="10414662" cy="414585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95423" y="4495785"/>
            <a:ext cx="10264775" cy="923925"/>
          </a:xfrm>
          <a:prstGeom prst="rect">
            <a:avLst/>
          </a:prstGeom>
        </p:spPr>
        <p:txBody>
          <a:bodyPr vert="horz" lIns="91440" tIns="45720" rIns="91440" bIns="45720" rtlCol="0" anchor="t">
            <a:normAutofit fontScale="85000" lnSpcReduction="20000"/>
          </a:bodyPr>
          <a:lstStyle/>
          <a:p>
            <a:pPr>
              <a:lnSpc>
                <a:spcPct val="100000"/>
              </a:lnSpc>
              <a:spcBef>
                <a:spcPts val="600"/>
              </a:spcBef>
            </a:pPr>
            <a:r>
              <a:rPr lang="en-US" sz="2200" dirty="0">
                <a:solidFill>
                  <a:schemeClr val="accent3">
                    <a:lumMod val="25000"/>
                  </a:schemeClr>
                </a:solidFill>
              </a:rPr>
              <a:t>This bar chart shows three measures of accuracy for each of the four classification models evaluated.</a:t>
            </a:r>
          </a:p>
          <a:p>
            <a:pPr>
              <a:lnSpc>
                <a:spcPct val="100000"/>
              </a:lnSpc>
              <a:spcBef>
                <a:spcPts val="600"/>
              </a:spcBef>
            </a:pPr>
            <a:r>
              <a:rPr lang="en-US" sz="2200" dirty="0">
                <a:solidFill>
                  <a:schemeClr val="accent3">
                    <a:lumMod val="25000"/>
                  </a:schemeClr>
                </a:solidFill>
              </a:rPr>
              <a:t>All four models are very good at accurately predicting the launch outcomes but the Logistic Regression model might be slightly better than the other 3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B29207F-E451-421C-D2CA-BF8A604E40C5}"/>
              </a:ext>
            </a:extLst>
          </p:cNvPr>
          <p:cNvPicPr>
            <a:picLocks noChangeAspect="1"/>
          </p:cNvPicPr>
          <p:nvPr/>
        </p:nvPicPr>
        <p:blipFill>
          <a:blip r:embed="rId3"/>
          <a:stretch>
            <a:fillRect/>
          </a:stretch>
        </p:blipFill>
        <p:spPr>
          <a:xfrm>
            <a:off x="681725" y="1438290"/>
            <a:ext cx="10776247" cy="298979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28242"/>
            <a:ext cx="4948238" cy="4760913"/>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the Logistic Regression model using one test set of 18 records (20% of all records).</a:t>
            </a:r>
          </a:p>
          <a:p>
            <a:pPr>
              <a:lnSpc>
                <a:spcPct val="100000"/>
              </a:lnSpc>
              <a:spcBef>
                <a:spcPts val="1400"/>
              </a:spcBef>
            </a:pPr>
            <a:r>
              <a:rPr lang="en-US" sz="2200" dirty="0">
                <a:solidFill>
                  <a:schemeClr val="accent3">
                    <a:lumMod val="25000"/>
                  </a:schemeClr>
                </a:solidFill>
                <a:latin typeface="Abadi" panose="020B0604020104020204" pitchFamily="34" charset="0"/>
              </a:rPr>
              <a:t>This model correctly predicts 12 launches that successfully landed and 4 launches that did not land.</a:t>
            </a:r>
          </a:p>
          <a:p>
            <a:pPr>
              <a:lnSpc>
                <a:spcPct val="100000"/>
              </a:lnSpc>
              <a:spcBef>
                <a:spcPts val="1400"/>
              </a:spcBef>
            </a:pPr>
            <a:r>
              <a:rPr lang="en-US" sz="2200" dirty="0">
                <a:solidFill>
                  <a:schemeClr val="accent3">
                    <a:lumMod val="25000"/>
                  </a:schemeClr>
                </a:solidFill>
                <a:latin typeface="Abadi" panose="020B0604020104020204" pitchFamily="34" charset="0"/>
              </a:rPr>
              <a:t>The model incorrectly predicts that 2 launches that actually landed did not land. </a:t>
            </a:r>
          </a:p>
          <a:p>
            <a:pPr>
              <a:lnSpc>
                <a:spcPct val="100000"/>
              </a:lnSpc>
              <a:spcBef>
                <a:spcPts val="1400"/>
              </a:spcBef>
            </a:pPr>
            <a:r>
              <a:rPr lang="en-US" sz="2200" dirty="0">
                <a:solidFill>
                  <a:schemeClr val="accent3">
                    <a:lumMod val="25000"/>
                  </a:schemeClr>
                </a:solidFill>
                <a:latin typeface="Abadi" panose="020B0604020104020204" pitchFamily="34" charset="0"/>
              </a:rPr>
              <a:t>These are the only 2 of 18 test records that are incorrectly classified with this model.</a:t>
            </a:r>
          </a:p>
          <a:p>
            <a:pPr>
              <a:lnSpc>
                <a:spcPct val="100000"/>
              </a:lnSpc>
              <a:spcBef>
                <a:spcPts val="1400"/>
              </a:spcBef>
            </a:pPr>
            <a:r>
              <a:rPr lang="en-US" sz="2200" dirty="0">
                <a:solidFill>
                  <a:schemeClr val="accent3">
                    <a:lumMod val="25000"/>
                  </a:schemeClr>
                </a:solidFill>
                <a:latin typeface="Abadi" panose="020B0604020104020204" pitchFamily="34" charset="0"/>
              </a:rPr>
              <a:t>Overall, 89% of the 18 outcomes in the test data set are accurately predicted.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6AD8188-BBA8-FA91-D34B-9A77D6318325}"/>
              </a:ext>
            </a:extLst>
          </p:cNvPr>
          <p:cNvPicPr>
            <a:picLocks noChangeAspect="1"/>
          </p:cNvPicPr>
          <p:nvPr/>
        </p:nvPicPr>
        <p:blipFill>
          <a:blip r:embed="rId3"/>
          <a:stretch>
            <a:fillRect/>
          </a:stretch>
        </p:blipFill>
        <p:spPr>
          <a:xfrm>
            <a:off x="6096000" y="1431925"/>
            <a:ext cx="5346471" cy="453318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431536" y="1661062"/>
            <a:ext cx="6220136" cy="4695288"/>
          </a:xfrm>
          <a:prstGeom prst="rect">
            <a:avLst/>
          </a:prstGeom>
        </p:spPr>
        <p:txBody>
          <a:bodyPr>
            <a:normAutofit fontScale="92500" lnSpcReduction="10000"/>
          </a:bodyPr>
          <a:lstStyle/>
          <a:p>
            <a:pPr marL="342900" indent="-342900">
              <a:buFont typeface="+mj-lt"/>
              <a:buAutoNum type="arabicPeriod"/>
            </a:pPr>
            <a:r>
              <a:rPr lang="en-US" sz="2000" dirty="0">
                <a:cs typeface="Times New Roman" panose="02020603050405020304" pitchFamily="18" charset="0"/>
              </a:rPr>
              <a:t>SpaceX provides a lot of data to the public on its launches.</a:t>
            </a:r>
          </a:p>
          <a:p>
            <a:pPr marL="342900" indent="-342900">
              <a:buFont typeface="+mj-lt"/>
              <a:buAutoNum type="arabicPeriod"/>
            </a:pPr>
            <a:r>
              <a:rPr lang="en-US" sz="2000" dirty="0">
                <a:cs typeface="Times New Roman" panose="02020603050405020304" pitchFamily="18" charset="0"/>
              </a:rPr>
              <a:t>Landing and re-using the first stage rockets reduces the cost of launching payloads into orbit, with a cost of 62 million compared to competitors who have costs of 165 million and higher.</a:t>
            </a:r>
          </a:p>
          <a:p>
            <a:pPr marL="342900" indent="-342900">
              <a:buFont typeface="+mj-lt"/>
              <a:buAutoNum type="arabicPeriod"/>
            </a:pPr>
            <a:r>
              <a:rPr lang="en-US" sz="2000" dirty="0">
                <a:cs typeface="Times New Roman" panose="02020603050405020304" pitchFamily="18" charset="0"/>
              </a:rPr>
              <a:t> Variables that are predictive of the success of landing the first stage rockets can be identified.</a:t>
            </a:r>
          </a:p>
          <a:p>
            <a:pPr marL="342900" indent="-342900">
              <a:buFont typeface="+mj-lt"/>
              <a:buAutoNum type="arabicPeriod"/>
            </a:pPr>
            <a:r>
              <a:rPr lang="en-US" sz="2000" dirty="0">
                <a:cs typeface="Times New Roman" panose="02020603050405020304" pitchFamily="18" charset="0"/>
              </a:rPr>
              <a:t>Models can be developed that accurately predict if a launch will successfully land the first stage rocket.</a:t>
            </a:r>
          </a:p>
          <a:p>
            <a:pPr marL="342900" indent="-342900">
              <a:buFont typeface="+mj-lt"/>
              <a:buAutoNum type="arabicPeriod"/>
            </a:pPr>
            <a:r>
              <a:rPr lang="en-US" sz="2000" dirty="0">
                <a:cs typeface="Times New Roman" panose="02020603050405020304" pitchFamily="18" charset="0"/>
              </a:rPr>
              <a:t>The accuracy of the predictions allows for reliable estimates of the cost and more competitive bids for launching payloads into orbit. </a:t>
            </a:r>
          </a:p>
          <a:p>
            <a:pPr marL="342900" indent="-342900">
              <a:buFont typeface="+mj-lt"/>
              <a:buAutoNum type="arabicPeriod"/>
            </a:pPr>
            <a:r>
              <a:rPr lang="en-US" sz="2000" dirty="0">
                <a:cs typeface="Times New Roman" panose="02020603050405020304" pitchFamily="18" charset="0"/>
              </a:rPr>
              <a:t>Accurate predictions based on all the data available and all the complicated inter-relationships between these different variables would be difficult to produce without the use of sophisticated data science tools.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2" name="Picture 1">
            <a:extLst>
              <a:ext uri="{FF2B5EF4-FFF2-40B4-BE49-F238E27FC236}">
                <a16:creationId xmlns:a16="http://schemas.microsoft.com/office/drawing/2014/main" id="{E08816F8-B496-EFFB-CE19-D87201BE2C3E}"/>
              </a:ext>
            </a:extLst>
          </p:cNvPr>
          <p:cNvPicPr>
            <a:picLocks noChangeAspect="1"/>
          </p:cNvPicPr>
          <p:nvPr/>
        </p:nvPicPr>
        <p:blipFill>
          <a:blip r:embed="rId3"/>
          <a:stretch>
            <a:fillRect/>
          </a:stretch>
        </p:blipFill>
        <p:spPr>
          <a:xfrm>
            <a:off x="932618" y="2459002"/>
            <a:ext cx="4278025" cy="2513482"/>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DE9E76-EF3F-C9C6-951E-ECE859FA33AC}"/>
              </a:ext>
            </a:extLst>
          </p:cNvPr>
          <p:cNvPicPr>
            <a:picLocks noChangeAspect="1"/>
          </p:cNvPicPr>
          <p:nvPr/>
        </p:nvPicPr>
        <p:blipFill rotWithShape="1">
          <a:blip r:embed="rId2"/>
          <a:srcRect l="7432"/>
          <a:stretch/>
        </p:blipFill>
        <p:spPr>
          <a:xfrm>
            <a:off x="3105925" y="88583"/>
            <a:ext cx="2376504" cy="1642246"/>
          </a:xfrm>
          <a:prstGeom prst="rect">
            <a:avLst/>
          </a:prstGeom>
        </p:spPr>
      </p:pic>
      <p:sp>
        <p:nvSpPr>
          <p:cNvPr id="5" name="Slide Number Placeholder 5">
            <a:extLst>
              <a:ext uri="{FF2B5EF4-FFF2-40B4-BE49-F238E27FC236}">
                <a16:creationId xmlns:a16="http://schemas.microsoft.com/office/drawing/2014/main" id="{C8F839A9-CB6A-A69D-B5D8-7E2B921C039F}"/>
              </a:ext>
            </a:extLst>
          </p:cNvPr>
          <p:cNvSpPr>
            <a:spLocks noGrp="1"/>
          </p:cNvSpPr>
          <p:nvPr>
            <p:ph type="sldNum" sz="quarter" idx="12"/>
          </p:nvPr>
        </p:nvSpPr>
        <p:spPr>
          <a:xfrm>
            <a:off x="8610600" y="6356350"/>
            <a:ext cx="2743200" cy="365125"/>
          </a:xfrm>
        </p:spPr>
        <p:txBody>
          <a:bodyPr/>
          <a:lstStyle/>
          <a:p>
            <a:fld id="{5075537C-CA84-1446-933C-8E9D027F9201}" type="slidenum">
              <a:rPr lang="en-US" smtClean="0"/>
              <a:t>45</a:t>
            </a:fld>
            <a:endParaRPr lang="en-US"/>
          </a:p>
        </p:txBody>
      </p:sp>
      <p:sp>
        <p:nvSpPr>
          <p:cNvPr id="6" name="Content Placeholder 3">
            <a:extLst>
              <a:ext uri="{FF2B5EF4-FFF2-40B4-BE49-F238E27FC236}">
                <a16:creationId xmlns:a16="http://schemas.microsoft.com/office/drawing/2014/main" id="{A0836E89-F3A9-88A5-6CE4-DE4E821155DD}"/>
              </a:ext>
            </a:extLst>
          </p:cNvPr>
          <p:cNvSpPr txBox="1">
            <a:spLocks/>
          </p:cNvSpPr>
          <p:nvPr/>
        </p:nvSpPr>
        <p:spPr>
          <a:xfrm>
            <a:off x="838200" y="5031242"/>
            <a:ext cx="10612438" cy="16843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en-US" sz="2200" dirty="0">
                <a:solidFill>
                  <a:schemeClr val="accent3">
                    <a:lumMod val="25000"/>
                  </a:schemeClr>
                </a:solidFill>
              </a:rPr>
              <a:t>After producing a Flight Number by Payload Mass scatter plot, the lab instructions state, “We see that different launch sites have different success rates. CCAFS LC-40, has a success rate of 60 %, while KSC LC-39A and VAFB SLC 4E has a success rate of 77%.”</a:t>
            </a:r>
          </a:p>
          <a:p>
            <a:pPr>
              <a:lnSpc>
                <a:spcPct val="100000"/>
              </a:lnSpc>
              <a:spcBef>
                <a:spcPts val="300"/>
              </a:spcBef>
            </a:pPr>
            <a:r>
              <a:rPr lang="en-US" sz="2200" dirty="0">
                <a:solidFill>
                  <a:schemeClr val="accent3">
                    <a:lumMod val="25000"/>
                  </a:schemeClr>
                </a:solidFill>
              </a:rPr>
              <a:t>This is a </a:t>
            </a:r>
            <a:r>
              <a:rPr lang="en-US" sz="2200" dirty="0" err="1">
                <a:solidFill>
                  <a:schemeClr val="accent3">
                    <a:lumMod val="25000"/>
                  </a:schemeClr>
                </a:solidFill>
              </a:rPr>
              <a:t>nonsequator</a:t>
            </a:r>
            <a:r>
              <a:rPr lang="en-US" sz="2200" dirty="0">
                <a:solidFill>
                  <a:schemeClr val="accent3">
                    <a:lumMod val="25000"/>
                  </a:schemeClr>
                </a:solidFill>
              </a:rPr>
              <a:t> since neither the scatter plot we just produced nor any of the previous analyses conducted showed the number of launches or success rates for each launch site.</a:t>
            </a:r>
          </a:p>
          <a:p>
            <a:pPr>
              <a:lnSpc>
                <a:spcPct val="100000"/>
              </a:lnSpc>
              <a:spcBef>
                <a:spcPts val="300"/>
              </a:spcBef>
            </a:pPr>
            <a:r>
              <a:rPr lang="en-US" sz="2200" dirty="0">
                <a:solidFill>
                  <a:schemeClr val="accent3">
                    <a:lumMod val="25000"/>
                  </a:schemeClr>
                </a:solidFill>
              </a:rPr>
              <a:t>The code above was added to show the success rates for each launch site.</a:t>
            </a:r>
          </a:p>
        </p:txBody>
      </p:sp>
      <p:pic>
        <p:nvPicPr>
          <p:cNvPr id="7" name="Picture 6">
            <a:extLst>
              <a:ext uri="{FF2B5EF4-FFF2-40B4-BE49-F238E27FC236}">
                <a16:creationId xmlns:a16="http://schemas.microsoft.com/office/drawing/2014/main" id="{1AA093C1-548A-A037-CE5A-40157332E86A}"/>
              </a:ext>
            </a:extLst>
          </p:cNvPr>
          <p:cNvPicPr>
            <a:picLocks noChangeAspect="1"/>
          </p:cNvPicPr>
          <p:nvPr/>
        </p:nvPicPr>
        <p:blipFill>
          <a:blip r:embed="rId3"/>
          <a:stretch>
            <a:fillRect/>
          </a:stretch>
        </p:blipFill>
        <p:spPr>
          <a:xfrm>
            <a:off x="994704" y="1898263"/>
            <a:ext cx="10298276" cy="3061473"/>
          </a:xfrm>
          <a:prstGeom prst="rect">
            <a:avLst/>
          </a:prstGeom>
        </p:spPr>
      </p:pic>
      <p:sp>
        <p:nvSpPr>
          <p:cNvPr id="8" name="Title 1">
            <a:extLst>
              <a:ext uri="{FF2B5EF4-FFF2-40B4-BE49-F238E27FC236}">
                <a16:creationId xmlns:a16="http://schemas.microsoft.com/office/drawing/2014/main" id="{CE5ABF70-3785-A031-E7F6-CDCF6A478731}"/>
              </a:ext>
            </a:extLst>
          </p:cNvPr>
          <p:cNvSpPr txBox="1">
            <a:spLocks/>
          </p:cNvSpPr>
          <p:nvPr/>
        </p:nvSpPr>
        <p:spPr>
          <a:xfrm>
            <a:off x="763128" y="813174"/>
            <a:ext cx="2383387"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I</a:t>
            </a:r>
            <a:endParaRPr lang="en-US" dirty="0">
              <a:solidFill>
                <a:srgbClr val="0B49CB"/>
              </a:solidFill>
            </a:endParaRPr>
          </a:p>
        </p:txBody>
      </p:sp>
    </p:spTree>
    <p:extLst>
      <p:ext uri="{BB962C8B-B14F-4D97-AF65-F5344CB8AC3E}">
        <p14:creationId xmlns:p14="http://schemas.microsoft.com/office/powerpoint/2010/main" val="213511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3906" y="4433824"/>
            <a:ext cx="10644188" cy="1905000"/>
          </a:xfrm>
          <a:prstGeom prst="rect">
            <a:avLst/>
          </a:prstGeom>
        </p:spPr>
        <p:txBody>
          <a:bodyPr>
            <a:normAutofit/>
          </a:bodyPr>
          <a:lstStyle/>
          <a:p>
            <a:pPr>
              <a:lnSpc>
                <a:spcPct val="100000"/>
              </a:lnSpc>
              <a:spcBef>
                <a:spcPts val="300"/>
              </a:spcBef>
            </a:pPr>
            <a:r>
              <a:rPr lang="en-US" sz="2200" dirty="0">
                <a:solidFill>
                  <a:schemeClr val="accent3">
                    <a:lumMod val="25000"/>
                  </a:schemeClr>
                </a:solidFill>
              </a:rPr>
              <a:t>At one point, the text in the lab states, “…Are all launch sites in proximity to the Equator line?”</a:t>
            </a:r>
          </a:p>
          <a:p>
            <a:pPr>
              <a:lnSpc>
                <a:spcPct val="100000"/>
              </a:lnSpc>
              <a:spcBef>
                <a:spcPts val="300"/>
              </a:spcBef>
            </a:pPr>
            <a:r>
              <a:rPr lang="en-US" sz="2200" dirty="0">
                <a:solidFill>
                  <a:schemeClr val="accent3">
                    <a:lumMod val="25000"/>
                  </a:schemeClr>
                </a:solidFill>
              </a:rPr>
              <a:t>The equator is not shown on the map so I added code to add it.</a:t>
            </a:r>
          </a:p>
          <a:p>
            <a:pPr>
              <a:lnSpc>
                <a:spcPct val="100000"/>
              </a:lnSpc>
              <a:spcBef>
                <a:spcPts val="300"/>
              </a:spcBef>
            </a:pPr>
            <a:r>
              <a:rPr lang="en-US" sz="2200" dirty="0">
                <a:solidFill>
                  <a:schemeClr val="accent3">
                    <a:lumMod val="25000"/>
                  </a:schemeClr>
                </a:solidFill>
              </a:rPr>
              <a:t>The code is shown in the box on the left and the map with the equator is shown in the map on the right.</a:t>
            </a:r>
          </a:p>
        </p:txBody>
      </p:sp>
      <p:pic>
        <p:nvPicPr>
          <p:cNvPr id="4" name="Picture 3">
            <a:extLst>
              <a:ext uri="{FF2B5EF4-FFF2-40B4-BE49-F238E27FC236}">
                <a16:creationId xmlns:a16="http://schemas.microsoft.com/office/drawing/2014/main" id="{A1837115-4521-89BB-81C4-C224B8D237D1}"/>
              </a:ext>
            </a:extLst>
          </p:cNvPr>
          <p:cNvPicPr>
            <a:picLocks noChangeAspect="1"/>
          </p:cNvPicPr>
          <p:nvPr/>
        </p:nvPicPr>
        <p:blipFill>
          <a:blip r:embed="rId3"/>
          <a:stretch>
            <a:fillRect/>
          </a:stretch>
        </p:blipFill>
        <p:spPr>
          <a:xfrm>
            <a:off x="6846961" y="1016816"/>
            <a:ext cx="4438650" cy="3286125"/>
          </a:xfrm>
          <a:prstGeom prst="rect">
            <a:avLst/>
          </a:prstGeom>
        </p:spPr>
      </p:pic>
      <p:pic>
        <p:nvPicPr>
          <p:cNvPr id="8" name="Picture 7">
            <a:extLst>
              <a:ext uri="{FF2B5EF4-FFF2-40B4-BE49-F238E27FC236}">
                <a16:creationId xmlns:a16="http://schemas.microsoft.com/office/drawing/2014/main" id="{8B3A25E1-50B7-596D-3EC0-9627D2D2C8E6}"/>
              </a:ext>
            </a:extLst>
          </p:cNvPr>
          <p:cNvPicPr>
            <a:picLocks noChangeAspect="1"/>
          </p:cNvPicPr>
          <p:nvPr/>
        </p:nvPicPr>
        <p:blipFill>
          <a:blip r:embed="rId4"/>
          <a:stretch>
            <a:fillRect/>
          </a:stretch>
        </p:blipFill>
        <p:spPr>
          <a:xfrm>
            <a:off x="640935" y="1910616"/>
            <a:ext cx="6093152" cy="1850066"/>
          </a:xfrm>
          <a:prstGeom prst="rect">
            <a:avLst/>
          </a:prstGeom>
        </p:spPr>
      </p:pic>
      <p:sp>
        <p:nvSpPr>
          <p:cNvPr id="9" name="Title 1">
            <a:extLst>
              <a:ext uri="{FF2B5EF4-FFF2-40B4-BE49-F238E27FC236}">
                <a16:creationId xmlns:a16="http://schemas.microsoft.com/office/drawing/2014/main" id="{D69E219B-6771-AB77-D074-D8FEE92A5AF0}"/>
              </a:ext>
            </a:extLst>
          </p:cNvPr>
          <p:cNvSpPr txBox="1">
            <a:spLocks/>
          </p:cNvSpPr>
          <p:nvPr/>
        </p:nvSpPr>
        <p:spPr>
          <a:xfrm>
            <a:off x="763128" y="813174"/>
            <a:ext cx="266587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II</a:t>
            </a:r>
            <a:endParaRPr lang="en-US" dirty="0">
              <a:solidFill>
                <a:srgbClr val="0B49CB"/>
              </a:solidFill>
            </a:endParaRPr>
          </a:p>
        </p:txBody>
      </p:sp>
    </p:spTree>
    <p:extLst>
      <p:ext uri="{BB962C8B-B14F-4D97-AF65-F5344CB8AC3E}">
        <p14:creationId xmlns:p14="http://schemas.microsoft.com/office/powerpoint/2010/main" val="3044192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440781" y="1656105"/>
            <a:ext cx="7031892"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None/>
            </a:pPr>
            <a:r>
              <a:rPr lang="en-US" sz="2400" dirty="0">
                <a:solidFill>
                  <a:srgbClr val="0B49CB"/>
                </a:solidFill>
                <a:latin typeface="+mn-lt"/>
              </a:rPr>
              <a:t>Executive Summary</a:t>
            </a:r>
          </a:p>
          <a:p>
            <a:pPr>
              <a:lnSpc>
                <a:spcPts val="2000"/>
              </a:lnSpc>
              <a:spcBef>
                <a:spcPts val="1200"/>
              </a:spcBef>
            </a:pPr>
            <a:r>
              <a:rPr lang="en-US" sz="2000" dirty="0">
                <a:solidFill>
                  <a:schemeClr val="tx1"/>
                </a:solidFill>
                <a:latin typeface="+mn-lt"/>
              </a:rPr>
              <a:t>Data collection methodology: Utilized SpaceX API and web scraping from Wikipedia to gather data on SpaceX launches.</a:t>
            </a:r>
          </a:p>
          <a:p>
            <a:pPr>
              <a:lnSpc>
                <a:spcPts val="2000"/>
              </a:lnSpc>
              <a:spcBef>
                <a:spcPts val="1200"/>
              </a:spcBef>
            </a:pPr>
            <a:r>
              <a:rPr lang="en-US" sz="2000" dirty="0">
                <a:solidFill>
                  <a:schemeClr val="tx1"/>
                </a:solidFill>
                <a:latin typeface="+mn-lt"/>
              </a:rPr>
              <a:t>Perform data wrangling: Cleaned the data, removed irrelevant entries, and handled missing values, resulting in two main datasets: dataset_part_1.csv and dataset_part_2.csv.</a:t>
            </a:r>
          </a:p>
          <a:p>
            <a:pPr>
              <a:lnSpc>
                <a:spcPts val="2000"/>
              </a:lnSpc>
              <a:spcBef>
                <a:spcPts val="1200"/>
              </a:spcBef>
            </a:pPr>
            <a:r>
              <a:rPr lang="en-US" sz="2000" dirty="0">
                <a:solidFill>
                  <a:schemeClr val="tx1"/>
                </a:solidFill>
                <a:latin typeface="+mn-lt"/>
              </a:rPr>
              <a:t>Perform exploratory data analysis (EDA) using visualization and SQL</a:t>
            </a:r>
          </a:p>
          <a:p>
            <a:pPr>
              <a:lnSpc>
                <a:spcPts val="2000"/>
              </a:lnSpc>
              <a:spcBef>
                <a:spcPts val="1200"/>
              </a:spcBef>
            </a:pPr>
            <a:r>
              <a:rPr lang="en-US" sz="2000" dirty="0">
                <a:solidFill>
                  <a:schemeClr val="tx1"/>
                </a:solidFill>
                <a:latin typeface="+mn-lt"/>
              </a:rPr>
              <a:t>Perform interactive visual analytics using Folium and </a:t>
            </a:r>
            <a:r>
              <a:rPr lang="en-US" sz="2000" dirty="0" err="1">
                <a:solidFill>
                  <a:schemeClr val="tx1"/>
                </a:solidFill>
                <a:latin typeface="+mn-lt"/>
              </a:rPr>
              <a:t>Plotly</a:t>
            </a:r>
            <a:r>
              <a:rPr lang="en-US" sz="2000" dirty="0">
                <a:solidFill>
                  <a:schemeClr val="tx1"/>
                </a:solidFill>
                <a:latin typeface="+mn-lt"/>
              </a:rPr>
              <a:t> Dash</a:t>
            </a:r>
          </a:p>
          <a:p>
            <a:pPr>
              <a:lnSpc>
                <a:spcPts val="2000"/>
              </a:lnSpc>
              <a:spcBef>
                <a:spcPts val="1200"/>
              </a:spcBef>
            </a:pPr>
            <a:r>
              <a:rPr lang="en-US" sz="2000" dirty="0">
                <a:solidFill>
                  <a:schemeClr val="tx1"/>
                </a:solidFill>
                <a:latin typeface="+mn-lt"/>
              </a:rPr>
              <a:t>Perform predictive analyses using classification </a:t>
            </a:r>
            <a:r>
              <a:rPr lang="en-US" sz="2000" dirty="0">
                <a:solidFill>
                  <a:schemeClr val="accent3">
                    <a:lumMod val="25000"/>
                  </a:schemeClr>
                </a:solidFill>
                <a:latin typeface="+mn-lt"/>
              </a:rPr>
              <a:t>models: identified relevant variables, built four models, conducted grid search to identify optimum hyperparameters and evaluated numerous measures of predictive accuracy to select best predictive model</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2" name="Picture 2" descr="Business Process slide in PowerPoint ...">
            <a:extLst>
              <a:ext uri="{FF2B5EF4-FFF2-40B4-BE49-F238E27FC236}">
                <a16:creationId xmlns:a16="http://schemas.microsoft.com/office/drawing/2014/main" id="{2C04E508-2843-B2F2-7B1E-BF6100D93E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311" r="33027"/>
          <a:stretch/>
        </p:blipFill>
        <p:spPr bwMode="auto">
          <a:xfrm>
            <a:off x="1067182" y="1875742"/>
            <a:ext cx="2882636" cy="408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5955238"/>
            <a:ext cx="2743200" cy="401638"/>
          </a:xfrm>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1373957"/>
            <a:ext cx="7644536" cy="5335587"/>
          </a:xfrm>
          <a:prstGeom prst="rect">
            <a:avLst/>
          </a:prstGeom>
        </p:spPr>
        <p:txBody>
          <a:bodyPr vert="horz" lIns="91440" tIns="45720" rIns="91440" bIns="45720" rtlCol="0" anchor="t">
            <a:noAutofit/>
          </a:bodyPr>
          <a:lstStyle/>
          <a:p>
            <a:pPr>
              <a:lnSpc>
                <a:spcPts val="1500"/>
              </a:lnSpc>
              <a:spcBef>
                <a:spcPts val="0"/>
              </a:spcBef>
            </a:pPr>
            <a:r>
              <a:rPr lang="en-US" sz="1400" dirty="0">
                <a:solidFill>
                  <a:schemeClr val="accent3">
                    <a:lumMod val="25000"/>
                  </a:schemeClr>
                </a:solidFill>
              </a:rPr>
              <a:t>Import Libraries: requests, pandas, </a:t>
            </a:r>
            <a:r>
              <a:rPr lang="en-US" sz="1400" dirty="0" err="1">
                <a:solidFill>
                  <a:schemeClr val="accent3">
                    <a:lumMod val="25000"/>
                  </a:schemeClr>
                </a:solidFill>
              </a:rPr>
              <a:t>numpy</a:t>
            </a:r>
            <a:r>
              <a:rPr lang="en-US" sz="1400" dirty="0">
                <a:solidFill>
                  <a:schemeClr val="accent3">
                    <a:lumMod val="25000"/>
                  </a:schemeClr>
                </a:solidFill>
              </a:rPr>
              <a:t>, datetime</a:t>
            </a:r>
          </a:p>
          <a:p>
            <a:pPr>
              <a:lnSpc>
                <a:spcPts val="1500"/>
              </a:lnSpc>
              <a:spcBef>
                <a:spcPts val="0"/>
              </a:spcBef>
            </a:pPr>
            <a:r>
              <a:rPr lang="en-US" sz="1400" dirty="0">
                <a:solidFill>
                  <a:schemeClr val="accent3">
                    <a:lumMod val="25000"/>
                  </a:schemeClr>
                </a:solidFill>
              </a:rPr>
              <a:t>Configure pandas options to display all columns and column data.</a:t>
            </a:r>
          </a:p>
          <a:p>
            <a:pPr>
              <a:lnSpc>
                <a:spcPts val="1500"/>
              </a:lnSpc>
              <a:spcBef>
                <a:spcPts val="0"/>
              </a:spcBef>
            </a:pPr>
            <a:r>
              <a:rPr lang="en-US" sz="1400" dirty="0">
                <a:solidFill>
                  <a:schemeClr val="accent3">
                    <a:lumMod val="25000"/>
                  </a:schemeClr>
                </a:solidFill>
              </a:rPr>
              <a:t>Define Functions</a:t>
            </a:r>
          </a:p>
          <a:p>
            <a:pPr lvl="1">
              <a:lnSpc>
                <a:spcPts val="1500"/>
              </a:lnSpc>
              <a:spcBef>
                <a:spcPts val="0"/>
              </a:spcBef>
            </a:pPr>
            <a:r>
              <a:rPr lang="en-US" sz="1400" dirty="0" err="1">
                <a:solidFill>
                  <a:schemeClr val="accent3">
                    <a:lumMod val="25000"/>
                  </a:schemeClr>
                </a:solidFill>
              </a:rPr>
              <a:t>getBoosterVersion</a:t>
            </a:r>
            <a:r>
              <a:rPr lang="en-US" sz="1400" dirty="0">
                <a:solidFill>
                  <a:schemeClr val="accent3">
                    <a:lumMod val="25000"/>
                  </a:schemeClr>
                </a:solidFill>
              </a:rPr>
              <a:t>(data): Calls SpaceX API for rocket information.</a:t>
            </a:r>
          </a:p>
          <a:p>
            <a:pPr lvl="1">
              <a:lnSpc>
                <a:spcPts val="1500"/>
              </a:lnSpc>
              <a:spcBef>
                <a:spcPts val="0"/>
              </a:spcBef>
            </a:pPr>
            <a:r>
              <a:rPr lang="en-US" sz="1400" dirty="0" err="1">
                <a:solidFill>
                  <a:schemeClr val="accent3">
                    <a:lumMod val="25000"/>
                  </a:schemeClr>
                </a:solidFill>
              </a:rPr>
              <a:t>getLaunchSite</a:t>
            </a:r>
            <a:r>
              <a:rPr lang="en-US" sz="1400" dirty="0">
                <a:solidFill>
                  <a:schemeClr val="accent3">
                    <a:lumMod val="25000"/>
                  </a:schemeClr>
                </a:solidFill>
              </a:rPr>
              <a:t>(data): Calls SpaceX API for launchpad information.</a:t>
            </a:r>
          </a:p>
          <a:p>
            <a:pPr lvl="1">
              <a:lnSpc>
                <a:spcPts val="1500"/>
              </a:lnSpc>
              <a:spcBef>
                <a:spcPts val="0"/>
              </a:spcBef>
            </a:pPr>
            <a:r>
              <a:rPr lang="en-US" sz="1400" dirty="0" err="1">
                <a:solidFill>
                  <a:schemeClr val="accent3">
                    <a:lumMod val="25000"/>
                  </a:schemeClr>
                </a:solidFill>
              </a:rPr>
              <a:t>getPayloadData</a:t>
            </a:r>
            <a:r>
              <a:rPr lang="en-US" sz="1400" dirty="0">
                <a:solidFill>
                  <a:schemeClr val="accent3">
                    <a:lumMod val="25000"/>
                  </a:schemeClr>
                </a:solidFill>
              </a:rPr>
              <a:t>(data): Calls SpaceX API for payload information.</a:t>
            </a:r>
          </a:p>
          <a:p>
            <a:pPr lvl="1">
              <a:lnSpc>
                <a:spcPts val="1500"/>
              </a:lnSpc>
              <a:spcBef>
                <a:spcPts val="0"/>
              </a:spcBef>
            </a:pPr>
            <a:r>
              <a:rPr lang="en-US" sz="1400" dirty="0" err="1">
                <a:solidFill>
                  <a:schemeClr val="accent3">
                    <a:lumMod val="25000"/>
                  </a:schemeClr>
                </a:solidFill>
              </a:rPr>
              <a:t>getCoreData</a:t>
            </a:r>
            <a:r>
              <a:rPr lang="en-US" sz="1400" dirty="0">
                <a:solidFill>
                  <a:schemeClr val="accent3">
                    <a:lumMod val="25000"/>
                  </a:schemeClr>
                </a:solidFill>
              </a:rPr>
              <a:t>(data): Calls SpaceX API for core information.</a:t>
            </a:r>
          </a:p>
          <a:p>
            <a:pPr>
              <a:lnSpc>
                <a:spcPts val="1500"/>
              </a:lnSpc>
              <a:spcBef>
                <a:spcPts val="0"/>
              </a:spcBef>
            </a:pPr>
            <a:r>
              <a:rPr lang="en-US" sz="1400" dirty="0">
                <a:solidFill>
                  <a:schemeClr val="accent3">
                    <a:lumMod val="25000"/>
                  </a:schemeClr>
                </a:solidFill>
              </a:rPr>
              <a:t>Initialize Global Variables</a:t>
            </a:r>
          </a:p>
          <a:p>
            <a:pPr>
              <a:lnSpc>
                <a:spcPts val="1500"/>
              </a:lnSpc>
              <a:spcBef>
                <a:spcPts val="0"/>
              </a:spcBef>
            </a:pPr>
            <a:r>
              <a:rPr lang="en-US" sz="1400" dirty="0">
                <a:solidFill>
                  <a:schemeClr val="accent3">
                    <a:lumMod val="25000"/>
                  </a:schemeClr>
                </a:solidFill>
              </a:rPr>
              <a:t>Define global lists for various attributes (e.g., Booster Version, Payload Mass, Orbit, etc.).</a:t>
            </a:r>
          </a:p>
          <a:p>
            <a:pPr>
              <a:lnSpc>
                <a:spcPts val="1500"/>
              </a:lnSpc>
              <a:spcBef>
                <a:spcPts val="0"/>
              </a:spcBef>
            </a:pPr>
            <a:r>
              <a:rPr lang="en-US" sz="1400" dirty="0">
                <a:solidFill>
                  <a:schemeClr val="accent3">
                    <a:lumMod val="25000"/>
                  </a:schemeClr>
                </a:solidFill>
              </a:rPr>
              <a:t>API Calls</a:t>
            </a:r>
          </a:p>
          <a:p>
            <a:pPr lvl="1">
              <a:lnSpc>
                <a:spcPts val="1500"/>
              </a:lnSpc>
              <a:spcBef>
                <a:spcPts val="0"/>
              </a:spcBef>
            </a:pPr>
            <a:r>
              <a:rPr lang="en-US" sz="1400" dirty="0">
                <a:solidFill>
                  <a:schemeClr val="accent3">
                    <a:lumMod val="25000"/>
                  </a:schemeClr>
                </a:solidFill>
              </a:rPr>
              <a:t>Call </a:t>
            </a:r>
            <a:r>
              <a:rPr lang="en-US" sz="1400" dirty="0" err="1">
                <a:solidFill>
                  <a:schemeClr val="accent3">
                    <a:lumMod val="25000"/>
                  </a:schemeClr>
                </a:solidFill>
              </a:rPr>
              <a:t>getBoosterVersion</a:t>
            </a:r>
            <a:r>
              <a:rPr lang="en-US" sz="1400" dirty="0">
                <a:solidFill>
                  <a:schemeClr val="accent3">
                    <a:lumMod val="25000"/>
                  </a:schemeClr>
                </a:solidFill>
              </a:rPr>
              <a:t>(data): Populate Booster Version list.</a:t>
            </a:r>
          </a:p>
          <a:p>
            <a:pPr lvl="1">
              <a:lnSpc>
                <a:spcPts val="1500"/>
              </a:lnSpc>
              <a:spcBef>
                <a:spcPts val="0"/>
              </a:spcBef>
            </a:pPr>
            <a:r>
              <a:rPr lang="en-US" sz="1400" dirty="0">
                <a:solidFill>
                  <a:schemeClr val="accent3">
                    <a:lumMod val="25000"/>
                  </a:schemeClr>
                </a:solidFill>
              </a:rPr>
              <a:t>Call </a:t>
            </a:r>
            <a:r>
              <a:rPr lang="en-US" sz="1400" dirty="0" err="1">
                <a:solidFill>
                  <a:schemeClr val="accent3">
                    <a:lumMod val="25000"/>
                  </a:schemeClr>
                </a:solidFill>
              </a:rPr>
              <a:t>getLaunchSite</a:t>
            </a:r>
            <a:r>
              <a:rPr lang="en-US" sz="1400" dirty="0">
                <a:solidFill>
                  <a:schemeClr val="accent3">
                    <a:lumMod val="25000"/>
                  </a:schemeClr>
                </a:solidFill>
              </a:rPr>
              <a:t>(data): Populate Longitude, Latitude, Launch Site lists.</a:t>
            </a:r>
          </a:p>
          <a:p>
            <a:pPr lvl="1">
              <a:lnSpc>
                <a:spcPts val="1500"/>
              </a:lnSpc>
              <a:spcBef>
                <a:spcPts val="0"/>
              </a:spcBef>
            </a:pPr>
            <a:r>
              <a:rPr lang="en-US" sz="1400" dirty="0">
                <a:solidFill>
                  <a:schemeClr val="accent3">
                    <a:lumMod val="25000"/>
                  </a:schemeClr>
                </a:solidFill>
              </a:rPr>
              <a:t>Call </a:t>
            </a:r>
            <a:r>
              <a:rPr lang="en-US" sz="1400" dirty="0" err="1">
                <a:solidFill>
                  <a:schemeClr val="accent3">
                    <a:lumMod val="25000"/>
                  </a:schemeClr>
                </a:solidFill>
              </a:rPr>
              <a:t>getPayloadData</a:t>
            </a:r>
            <a:r>
              <a:rPr lang="en-US" sz="1400" dirty="0">
                <a:solidFill>
                  <a:schemeClr val="accent3">
                    <a:lumMod val="25000"/>
                  </a:schemeClr>
                </a:solidFill>
              </a:rPr>
              <a:t>(data): Populate Payload Mass, Orbit lists.</a:t>
            </a:r>
          </a:p>
          <a:p>
            <a:pPr lvl="1">
              <a:lnSpc>
                <a:spcPts val="1500"/>
              </a:lnSpc>
              <a:spcBef>
                <a:spcPts val="0"/>
              </a:spcBef>
            </a:pPr>
            <a:r>
              <a:rPr lang="en-US" sz="1400" dirty="0">
                <a:solidFill>
                  <a:schemeClr val="accent3">
                    <a:lumMod val="25000"/>
                  </a:schemeClr>
                </a:solidFill>
              </a:rPr>
              <a:t>Call </a:t>
            </a:r>
            <a:r>
              <a:rPr lang="en-US" sz="1400" dirty="0" err="1">
                <a:solidFill>
                  <a:schemeClr val="accent3">
                    <a:lumMod val="25000"/>
                  </a:schemeClr>
                </a:solidFill>
              </a:rPr>
              <a:t>getCoreData</a:t>
            </a:r>
            <a:r>
              <a:rPr lang="en-US" sz="1400" dirty="0">
                <a:solidFill>
                  <a:schemeClr val="accent3">
                    <a:lumMod val="25000"/>
                  </a:schemeClr>
                </a:solidFill>
              </a:rPr>
              <a:t>(data): Populate Outcome, Flights, Grid Fins, Reused, Legs, Landing Pad, Block, Reused Count, Serial lists.</a:t>
            </a:r>
          </a:p>
          <a:p>
            <a:pPr>
              <a:lnSpc>
                <a:spcPts val="1500"/>
              </a:lnSpc>
              <a:spcBef>
                <a:spcPts val="0"/>
              </a:spcBef>
            </a:pPr>
            <a:r>
              <a:rPr lang="en-US" sz="1400" dirty="0">
                <a:solidFill>
                  <a:schemeClr val="accent3">
                    <a:lumMod val="25000"/>
                  </a:schemeClr>
                </a:solidFill>
              </a:rPr>
              <a:t>Create Launch Dictionary: Combine all collected data into a dictionary (</a:t>
            </a:r>
            <a:r>
              <a:rPr lang="en-US" sz="1400" dirty="0" err="1">
                <a:solidFill>
                  <a:schemeClr val="accent3">
                    <a:lumMod val="25000"/>
                  </a:schemeClr>
                </a:solidFill>
              </a:rPr>
              <a:t>launch_dict</a:t>
            </a:r>
            <a:r>
              <a:rPr lang="en-US" sz="1400" dirty="0">
                <a:solidFill>
                  <a:schemeClr val="accent3">
                    <a:lumMod val="25000"/>
                  </a:schemeClr>
                </a:solidFill>
              </a:rPr>
              <a:t>).</a:t>
            </a:r>
          </a:p>
          <a:p>
            <a:pPr>
              <a:lnSpc>
                <a:spcPts val="1500"/>
              </a:lnSpc>
              <a:spcBef>
                <a:spcPts val="0"/>
              </a:spcBef>
            </a:pPr>
            <a:r>
              <a:rPr lang="en-US" sz="1400" dirty="0">
                <a:solidFill>
                  <a:schemeClr val="accent3">
                    <a:lumMod val="25000"/>
                  </a:schemeClr>
                </a:solidFill>
              </a:rPr>
              <a:t>Convert to </a:t>
            </a:r>
            <a:r>
              <a:rPr lang="en-US" sz="1400" dirty="0" err="1">
                <a:solidFill>
                  <a:schemeClr val="accent3">
                    <a:lumMod val="25000"/>
                  </a:schemeClr>
                </a:solidFill>
              </a:rPr>
              <a:t>DataFrame</a:t>
            </a:r>
            <a:r>
              <a:rPr lang="en-US" sz="1400" dirty="0">
                <a:solidFill>
                  <a:schemeClr val="accent3">
                    <a:lumMod val="25000"/>
                  </a:schemeClr>
                </a:solidFill>
              </a:rPr>
              <a:t>: Convert </a:t>
            </a:r>
            <a:r>
              <a:rPr lang="en-US" sz="1400" dirty="0" err="1">
                <a:solidFill>
                  <a:schemeClr val="accent3">
                    <a:lumMod val="25000"/>
                  </a:schemeClr>
                </a:solidFill>
              </a:rPr>
              <a:t>launch_dict</a:t>
            </a:r>
            <a:r>
              <a:rPr lang="en-US" sz="1400" dirty="0">
                <a:solidFill>
                  <a:schemeClr val="accent3">
                    <a:lumMod val="25000"/>
                  </a:schemeClr>
                </a:solidFill>
              </a:rPr>
              <a:t> to a pandas </a:t>
            </a:r>
            <a:r>
              <a:rPr lang="en-US" sz="1400" dirty="0" err="1">
                <a:solidFill>
                  <a:schemeClr val="accent3">
                    <a:lumMod val="25000"/>
                  </a:schemeClr>
                </a:solidFill>
              </a:rPr>
              <a:t>DataFrame</a:t>
            </a:r>
            <a:r>
              <a:rPr lang="en-US" sz="1400" dirty="0">
                <a:solidFill>
                  <a:schemeClr val="accent3">
                    <a:lumMod val="25000"/>
                  </a:schemeClr>
                </a:solidFill>
              </a:rPr>
              <a:t> (</a:t>
            </a:r>
            <a:r>
              <a:rPr lang="en-US" sz="1400" dirty="0" err="1">
                <a:solidFill>
                  <a:schemeClr val="accent3">
                    <a:lumMod val="25000"/>
                  </a:schemeClr>
                </a:solidFill>
              </a:rPr>
              <a:t>launch_df</a:t>
            </a:r>
            <a:r>
              <a:rPr lang="en-US" sz="1400" dirty="0">
                <a:solidFill>
                  <a:schemeClr val="accent3">
                    <a:lumMod val="25000"/>
                  </a:schemeClr>
                </a:solidFill>
              </a:rPr>
              <a:t>).</a:t>
            </a:r>
          </a:p>
          <a:p>
            <a:pPr>
              <a:lnSpc>
                <a:spcPts val="1500"/>
              </a:lnSpc>
              <a:spcBef>
                <a:spcPts val="0"/>
              </a:spcBef>
            </a:pPr>
            <a:r>
              <a:rPr lang="en-US" sz="1400" dirty="0">
                <a:solidFill>
                  <a:schemeClr val="accent3">
                    <a:lumMod val="25000"/>
                  </a:schemeClr>
                </a:solidFill>
              </a:rPr>
              <a:t>Data Cleaning</a:t>
            </a:r>
          </a:p>
          <a:p>
            <a:pPr lvl="1">
              <a:lnSpc>
                <a:spcPts val="1500"/>
              </a:lnSpc>
              <a:spcBef>
                <a:spcPts val="0"/>
              </a:spcBef>
            </a:pPr>
            <a:r>
              <a:rPr lang="en-US" sz="1400" dirty="0">
                <a:solidFill>
                  <a:schemeClr val="accent3">
                    <a:lumMod val="25000"/>
                  </a:schemeClr>
                </a:solidFill>
              </a:rPr>
              <a:t>Filter out Falcon 1 data.</a:t>
            </a:r>
          </a:p>
          <a:p>
            <a:pPr lvl="1">
              <a:lnSpc>
                <a:spcPts val="1500"/>
              </a:lnSpc>
              <a:spcBef>
                <a:spcPts val="0"/>
              </a:spcBef>
            </a:pPr>
            <a:r>
              <a:rPr lang="en-US" sz="1400" dirty="0">
                <a:solidFill>
                  <a:schemeClr val="accent3">
                    <a:lumMod val="25000"/>
                  </a:schemeClr>
                </a:solidFill>
              </a:rPr>
              <a:t>Reset Flight Number for the cleaned dataset.</a:t>
            </a:r>
          </a:p>
          <a:p>
            <a:pPr lvl="1">
              <a:lnSpc>
                <a:spcPts val="1500"/>
              </a:lnSpc>
              <a:spcBef>
                <a:spcPts val="0"/>
              </a:spcBef>
            </a:pPr>
            <a:r>
              <a:rPr lang="en-US" sz="1400" dirty="0">
                <a:solidFill>
                  <a:schemeClr val="accent3">
                    <a:lumMod val="25000"/>
                  </a:schemeClr>
                </a:solidFill>
              </a:rPr>
              <a:t>Handle missing values by replacing </a:t>
            </a:r>
            <a:r>
              <a:rPr lang="en-US" sz="1400" dirty="0" err="1">
                <a:solidFill>
                  <a:schemeClr val="accent3">
                    <a:lumMod val="25000"/>
                  </a:schemeClr>
                </a:solidFill>
              </a:rPr>
              <a:t>NaN</a:t>
            </a:r>
            <a:r>
              <a:rPr lang="en-US" sz="1400" dirty="0">
                <a:solidFill>
                  <a:schemeClr val="accent3">
                    <a:lumMod val="25000"/>
                  </a:schemeClr>
                </a:solidFill>
              </a:rPr>
              <a:t> in </a:t>
            </a:r>
            <a:r>
              <a:rPr lang="en-US" sz="1400" dirty="0" err="1">
                <a:solidFill>
                  <a:schemeClr val="accent3">
                    <a:lumMod val="25000"/>
                  </a:schemeClr>
                </a:solidFill>
              </a:rPr>
              <a:t>PayloadMass</a:t>
            </a:r>
            <a:r>
              <a:rPr lang="en-US" sz="1400" dirty="0">
                <a:solidFill>
                  <a:schemeClr val="accent3">
                    <a:lumMod val="25000"/>
                  </a:schemeClr>
                </a:solidFill>
              </a:rPr>
              <a:t> with the mean value.</a:t>
            </a:r>
          </a:p>
          <a:p>
            <a:pPr>
              <a:lnSpc>
                <a:spcPts val="1500"/>
              </a:lnSpc>
              <a:spcBef>
                <a:spcPts val="0"/>
              </a:spcBef>
            </a:pPr>
            <a:r>
              <a:rPr lang="en-US" sz="1400" dirty="0">
                <a:solidFill>
                  <a:schemeClr val="accent3">
                    <a:lumMod val="25000"/>
                  </a:schemeClr>
                </a:solidFill>
              </a:rPr>
              <a:t>Save the cleaned </a:t>
            </a:r>
            <a:r>
              <a:rPr lang="en-US" sz="1400" dirty="0" err="1">
                <a:solidFill>
                  <a:schemeClr val="accent3">
                    <a:lumMod val="25000"/>
                  </a:schemeClr>
                </a:solidFill>
              </a:rPr>
              <a:t>DataFrame</a:t>
            </a:r>
            <a:r>
              <a:rPr lang="en-US" sz="1400" dirty="0">
                <a:solidFill>
                  <a:schemeClr val="accent3">
                    <a:lumMod val="25000"/>
                  </a:schemeClr>
                </a:solidFill>
              </a:rPr>
              <a:t> to a CSV file (dataset_part_1.csv).</a:t>
            </a:r>
          </a:p>
          <a:p>
            <a:pPr>
              <a:lnSpc>
                <a:spcPts val="1500"/>
              </a:lnSpc>
              <a:spcBef>
                <a:spcPts val="0"/>
              </a:spcBef>
            </a:pPr>
            <a:endParaRPr lang="en-US" sz="1400" dirty="0">
              <a:solidFill>
                <a:schemeClr val="accent3">
                  <a:lumMod val="25000"/>
                </a:schemeClr>
              </a:solidFill>
            </a:endParaRPr>
          </a:p>
          <a:p>
            <a:pPr>
              <a:lnSpc>
                <a:spcPts val="1500"/>
              </a:lnSpc>
              <a:spcBef>
                <a:spcPts val="0"/>
              </a:spcBef>
            </a:pPr>
            <a:r>
              <a:rPr lang="en-US" sz="1400" dirty="0">
                <a:solidFill>
                  <a:schemeClr val="accent3">
                    <a:lumMod val="25000"/>
                  </a:schemeClr>
                </a:solidFill>
              </a:rPr>
              <a:t>GitHub URL of completed SpaceX API calls notebook </a:t>
            </a:r>
            <a:r>
              <a:rPr lang="en-US" sz="1400" dirty="0">
                <a:solidFill>
                  <a:srgbClr val="1C7DDB"/>
                </a:solidFill>
              </a:rPr>
              <a:t>(including completed code cell and outcome cell): </a:t>
            </a:r>
            <a:r>
              <a:rPr lang="en-US" sz="1400" dirty="0">
                <a:solidFill>
                  <a:srgbClr val="1C7DDB"/>
                </a:solidFill>
                <a:hlinkClick r:id="rId4"/>
              </a:rPr>
              <a:t>https://github.com/Mark-CSR/IBM-Data-Science-Professional-Certificate--Capstone-Project/blob/main/240329%20spacex-data-collection-api.ipynb</a:t>
            </a:r>
            <a:r>
              <a:rPr lang="en-US" sz="1400" dirty="0">
                <a:solidFill>
                  <a:srgbClr val="1C7DDB"/>
                </a:solidFill>
              </a:rPr>
              <a:t>  </a:t>
            </a:r>
            <a:endParaRPr lang="en-US" sz="1400" dirty="0">
              <a:solidFill>
                <a:schemeClr val="accent3">
                  <a:lumMod val="25000"/>
                </a:schemeClr>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5" name="Rectangle 4">
            <a:extLst>
              <a:ext uri="{FF2B5EF4-FFF2-40B4-BE49-F238E27FC236}">
                <a16:creationId xmlns:a16="http://schemas.microsoft.com/office/drawing/2014/main" id="{8C9F501D-8A24-907F-C560-10A2D81D16E0}"/>
              </a:ext>
            </a:extLst>
          </p:cNvPr>
          <p:cNvSpPr/>
          <p:nvPr/>
        </p:nvSpPr>
        <p:spPr>
          <a:xfrm>
            <a:off x="8953068" y="1376351"/>
            <a:ext cx="2000738" cy="320040"/>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Import Libraries</a:t>
            </a:r>
          </a:p>
        </p:txBody>
      </p:sp>
      <p:sp>
        <p:nvSpPr>
          <p:cNvPr id="7" name="Rectangle 6">
            <a:extLst>
              <a:ext uri="{FF2B5EF4-FFF2-40B4-BE49-F238E27FC236}">
                <a16:creationId xmlns:a16="http://schemas.microsoft.com/office/drawing/2014/main" id="{054B40AA-5D6C-2193-7D37-D68A4FC0B013}"/>
              </a:ext>
            </a:extLst>
          </p:cNvPr>
          <p:cNvSpPr/>
          <p:nvPr/>
        </p:nvSpPr>
        <p:spPr>
          <a:xfrm>
            <a:off x="8615053" y="2560310"/>
            <a:ext cx="2676769" cy="321726"/>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Initialize Global Variables</a:t>
            </a:r>
          </a:p>
        </p:txBody>
      </p:sp>
      <p:sp>
        <p:nvSpPr>
          <p:cNvPr id="8" name="Rectangle 7">
            <a:extLst>
              <a:ext uri="{FF2B5EF4-FFF2-40B4-BE49-F238E27FC236}">
                <a16:creationId xmlns:a16="http://schemas.microsoft.com/office/drawing/2014/main" id="{842E5DEE-326E-5645-EF05-B5BBDB629B28}"/>
              </a:ext>
            </a:extLst>
          </p:cNvPr>
          <p:cNvSpPr/>
          <p:nvPr/>
        </p:nvSpPr>
        <p:spPr>
          <a:xfrm>
            <a:off x="8675622" y="3723389"/>
            <a:ext cx="2555630" cy="321727"/>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Launch Dictionary</a:t>
            </a:r>
          </a:p>
        </p:txBody>
      </p:sp>
      <p:sp>
        <p:nvSpPr>
          <p:cNvPr id="9" name="Rectangle 8">
            <a:extLst>
              <a:ext uri="{FF2B5EF4-FFF2-40B4-BE49-F238E27FC236}">
                <a16:creationId xmlns:a16="http://schemas.microsoft.com/office/drawing/2014/main" id="{7ACAE225-C3A8-16C1-06B5-5762F5156CCC}"/>
              </a:ext>
            </a:extLst>
          </p:cNvPr>
          <p:cNvSpPr/>
          <p:nvPr/>
        </p:nvSpPr>
        <p:spPr>
          <a:xfrm>
            <a:off x="8953068" y="4871092"/>
            <a:ext cx="2000738" cy="320040"/>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Cleaning</a:t>
            </a:r>
          </a:p>
        </p:txBody>
      </p:sp>
      <p:sp>
        <p:nvSpPr>
          <p:cNvPr id="10" name="Rectangle 9">
            <a:extLst>
              <a:ext uri="{FF2B5EF4-FFF2-40B4-BE49-F238E27FC236}">
                <a16:creationId xmlns:a16="http://schemas.microsoft.com/office/drawing/2014/main" id="{341BDEF3-0814-936E-D4FD-BABB8955C7FB}"/>
              </a:ext>
            </a:extLst>
          </p:cNvPr>
          <p:cNvSpPr/>
          <p:nvPr/>
        </p:nvSpPr>
        <p:spPr>
          <a:xfrm>
            <a:off x="8859284" y="6031672"/>
            <a:ext cx="2188307" cy="320040"/>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dataset_part_1.csv</a:t>
            </a:r>
          </a:p>
        </p:txBody>
      </p:sp>
      <p:sp>
        <p:nvSpPr>
          <p:cNvPr id="11" name="Rectangle 10">
            <a:extLst>
              <a:ext uri="{FF2B5EF4-FFF2-40B4-BE49-F238E27FC236}">
                <a16:creationId xmlns:a16="http://schemas.microsoft.com/office/drawing/2014/main" id="{A7DC0E5C-AC78-A834-8468-EC23FA1770A0}"/>
              </a:ext>
            </a:extLst>
          </p:cNvPr>
          <p:cNvSpPr/>
          <p:nvPr/>
        </p:nvSpPr>
        <p:spPr>
          <a:xfrm>
            <a:off x="8953068" y="1963729"/>
            <a:ext cx="2000738" cy="320040"/>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Define Functions</a:t>
            </a:r>
          </a:p>
        </p:txBody>
      </p:sp>
      <p:sp>
        <p:nvSpPr>
          <p:cNvPr id="12" name="Rectangle 11">
            <a:extLst>
              <a:ext uri="{FF2B5EF4-FFF2-40B4-BE49-F238E27FC236}">
                <a16:creationId xmlns:a16="http://schemas.microsoft.com/office/drawing/2014/main" id="{7CA00E3B-C03E-4843-A6E7-B959F4F5EEDD}"/>
              </a:ext>
            </a:extLst>
          </p:cNvPr>
          <p:cNvSpPr/>
          <p:nvPr/>
        </p:nvSpPr>
        <p:spPr>
          <a:xfrm>
            <a:off x="8953068" y="3141616"/>
            <a:ext cx="2000738" cy="320040"/>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API Calls</a:t>
            </a:r>
          </a:p>
        </p:txBody>
      </p:sp>
      <p:sp>
        <p:nvSpPr>
          <p:cNvPr id="13" name="Rectangle 12">
            <a:extLst>
              <a:ext uri="{FF2B5EF4-FFF2-40B4-BE49-F238E27FC236}">
                <a16:creationId xmlns:a16="http://schemas.microsoft.com/office/drawing/2014/main" id="{34753764-57F6-6955-A4F8-168FE34777AC}"/>
              </a:ext>
            </a:extLst>
          </p:cNvPr>
          <p:cNvSpPr/>
          <p:nvPr/>
        </p:nvSpPr>
        <p:spPr>
          <a:xfrm>
            <a:off x="8788945" y="4290393"/>
            <a:ext cx="2328985" cy="320040"/>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Convert to </a:t>
            </a:r>
            <a:r>
              <a:rPr lang="en-US" dirty="0" err="1">
                <a:solidFill>
                  <a:schemeClr val="tx1"/>
                </a:solidFill>
              </a:rPr>
              <a:t>DataFrame</a:t>
            </a:r>
            <a:endParaRPr lang="en-US" dirty="0">
              <a:solidFill>
                <a:schemeClr val="tx1"/>
              </a:solidFill>
            </a:endParaRPr>
          </a:p>
        </p:txBody>
      </p:sp>
      <p:sp>
        <p:nvSpPr>
          <p:cNvPr id="14" name="Rectangle 13">
            <a:extLst>
              <a:ext uri="{FF2B5EF4-FFF2-40B4-BE49-F238E27FC236}">
                <a16:creationId xmlns:a16="http://schemas.microsoft.com/office/drawing/2014/main" id="{A4A22580-2CC8-5E6B-4510-14FFB2CC8074}"/>
              </a:ext>
            </a:extLst>
          </p:cNvPr>
          <p:cNvSpPr/>
          <p:nvPr/>
        </p:nvSpPr>
        <p:spPr>
          <a:xfrm>
            <a:off x="8953068" y="5446129"/>
            <a:ext cx="2000738" cy="320040"/>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 </a:t>
            </a:r>
            <a:r>
              <a:rPr lang="en-US" dirty="0" err="1">
                <a:solidFill>
                  <a:schemeClr val="tx1"/>
                </a:solidFill>
              </a:rPr>
              <a:t>DataFrame</a:t>
            </a:r>
            <a:endParaRPr lang="en-US" dirty="0">
              <a:solidFill>
                <a:schemeClr val="tx1"/>
              </a:solidFill>
            </a:endParaRPr>
          </a:p>
        </p:txBody>
      </p:sp>
      <p:sp>
        <p:nvSpPr>
          <p:cNvPr id="15" name="Arrow: Down 14">
            <a:extLst>
              <a:ext uri="{FF2B5EF4-FFF2-40B4-BE49-F238E27FC236}">
                <a16:creationId xmlns:a16="http://schemas.microsoft.com/office/drawing/2014/main" id="{9DDD7220-431E-4ACC-6419-42F574258972}"/>
              </a:ext>
            </a:extLst>
          </p:cNvPr>
          <p:cNvSpPr/>
          <p:nvPr/>
        </p:nvSpPr>
        <p:spPr>
          <a:xfrm>
            <a:off x="9840115" y="1715374"/>
            <a:ext cx="226645" cy="234116"/>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19309F7F-3751-CD74-C196-EDA4D63E6468}"/>
              </a:ext>
            </a:extLst>
          </p:cNvPr>
          <p:cNvSpPr/>
          <p:nvPr/>
        </p:nvSpPr>
        <p:spPr>
          <a:xfrm>
            <a:off x="9840115" y="2289994"/>
            <a:ext cx="226645" cy="234116"/>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F431A640-9BAC-90AD-50AB-0288D2A59952}"/>
              </a:ext>
            </a:extLst>
          </p:cNvPr>
          <p:cNvSpPr/>
          <p:nvPr/>
        </p:nvSpPr>
        <p:spPr>
          <a:xfrm>
            <a:off x="9840115" y="2894016"/>
            <a:ext cx="226645" cy="234116"/>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0A8581D2-FE47-3961-54FB-88A8579E0C5D}"/>
              </a:ext>
            </a:extLst>
          </p:cNvPr>
          <p:cNvSpPr/>
          <p:nvPr/>
        </p:nvSpPr>
        <p:spPr>
          <a:xfrm>
            <a:off x="9840115" y="3477678"/>
            <a:ext cx="226645" cy="234116"/>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F42AF70B-D286-E378-624C-7A49BB308566}"/>
              </a:ext>
            </a:extLst>
          </p:cNvPr>
          <p:cNvSpPr/>
          <p:nvPr/>
        </p:nvSpPr>
        <p:spPr>
          <a:xfrm>
            <a:off x="9840115" y="4041751"/>
            <a:ext cx="226645" cy="234116"/>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C471D97D-7261-50BA-A85C-067D9206BD1B}"/>
              </a:ext>
            </a:extLst>
          </p:cNvPr>
          <p:cNvSpPr/>
          <p:nvPr/>
        </p:nvSpPr>
        <p:spPr>
          <a:xfrm>
            <a:off x="9840115" y="4617660"/>
            <a:ext cx="226645" cy="234116"/>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1A7B47D5-E672-320A-5B6A-A9084142E392}"/>
              </a:ext>
            </a:extLst>
          </p:cNvPr>
          <p:cNvSpPr/>
          <p:nvPr/>
        </p:nvSpPr>
        <p:spPr>
          <a:xfrm>
            <a:off x="9840115" y="5203269"/>
            <a:ext cx="226645" cy="234116"/>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39344749-82F4-01BA-E33A-F6610AF692D0}"/>
              </a:ext>
            </a:extLst>
          </p:cNvPr>
          <p:cNvSpPr/>
          <p:nvPr/>
        </p:nvSpPr>
        <p:spPr>
          <a:xfrm>
            <a:off x="9840115" y="5781038"/>
            <a:ext cx="226645" cy="234116"/>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849259" y="52645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3EBBAAF3-1DAD-5B7B-A47B-609B3F0CEBAC}"/>
              </a:ext>
            </a:extLst>
          </p:cNvPr>
          <p:cNvSpPr txBox="1">
            <a:spLocks/>
          </p:cNvSpPr>
          <p:nvPr/>
        </p:nvSpPr>
        <p:spPr>
          <a:xfrm>
            <a:off x="828430" y="1333901"/>
            <a:ext cx="7540355" cy="533409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00"/>
              </a:lnSpc>
              <a:spcBef>
                <a:spcPts val="300"/>
              </a:spcBef>
            </a:pPr>
            <a:r>
              <a:rPr lang="en-US" sz="1500" dirty="0">
                <a:solidFill>
                  <a:schemeClr val="accent3">
                    <a:lumMod val="25000"/>
                  </a:schemeClr>
                </a:solidFill>
              </a:rPr>
              <a:t>Import Libraries: sys, requests, </a:t>
            </a:r>
            <a:r>
              <a:rPr lang="en-US" sz="1500" dirty="0" err="1">
                <a:solidFill>
                  <a:schemeClr val="accent3">
                    <a:lumMod val="25000"/>
                  </a:schemeClr>
                </a:solidFill>
              </a:rPr>
              <a:t>BeautifulSoup</a:t>
            </a:r>
            <a:r>
              <a:rPr lang="en-US" sz="1500" dirty="0">
                <a:solidFill>
                  <a:schemeClr val="accent3">
                    <a:lumMod val="25000"/>
                  </a:schemeClr>
                </a:solidFill>
              </a:rPr>
              <a:t>, re, </a:t>
            </a:r>
            <a:r>
              <a:rPr lang="en-US" sz="1500" dirty="0" err="1">
                <a:solidFill>
                  <a:schemeClr val="accent3">
                    <a:lumMod val="25000"/>
                  </a:schemeClr>
                </a:solidFill>
              </a:rPr>
              <a:t>unicodedata</a:t>
            </a:r>
            <a:r>
              <a:rPr lang="en-US" sz="1500" dirty="0">
                <a:solidFill>
                  <a:schemeClr val="accent3">
                    <a:lumMod val="25000"/>
                  </a:schemeClr>
                </a:solidFill>
              </a:rPr>
              <a:t>, pandas</a:t>
            </a:r>
          </a:p>
          <a:p>
            <a:pPr>
              <a:lnSpc>
                <a:spcPts val="1600"/>
              </a:lnSpc>
              <a:spcBef>
                <a:spcPts val="300"/>
              </a:spcBef>
            </a:pPr>
            <a:r>
              <a:rPr lang="en-US" sz="1500" dirty="0">
                <a:solidFill>
                  <a:schemeClr val="accent3">
                    <a:lumMod val="25000"/>
                  </a:schemeClr>
                </a:solidFill>
              </a:rPr>
              <a:t>Define Functions</a:t>
            </a:r>
          </a:p>
          <a:p>
            <a:pPr lvl="1">
              <a:lnSpc>
                <a:spcPts val="1600"/>
              </a:lnSpc>
              <a:spcBef>
                <a:spcPts val="0"/>
              </a:spcBef>
            </a:pPr>
            <a:r>
              <a:rPr lang="en-US" sz="1500" dirty="0" err="1">
                <a:solidFill>
                  <a:schemeClr val="accent3">
                    <a:lumMod val="25000"/>
                  </a:schemeClr>
                </a:solidFill>
              </a:rPr>
              <a:t>date_time</a:t>
            </a:r>
            <a:r>
              <a:rPr lang="en-US" sz="1500" dirty="0">
                <a:solidFill>
                  <a:schemeClr val="accent3">
                    <a:lumMod val="25000"/>
                  </a:schemeClr>
                </a:solidFill>
              </a:rPr>
              <a:t>: return date and time from HTML table.</a:t>
            </a:r>
          </a:p>
          <a:p>
            <a:pPr lvl="1">
              <a:lnSpc>
                <a:spcPts val="1600"/>
              </a:lnSpc>
              <a:spcBef>
                <a:spcPts val="0"/>
              </a:spcBef>
            </a:pPr>
            <a:r>
              <a:rPr lang="en-US" sz="1500" dirty="0" err="1">
                <a:solidFill>
                  <a:schemeClr val="accent3">
                    <a:lumMod val="25000"/>
                  </a:schemeClr>
                </a:solidFill>
              </a:rPr>
              <a:t>booster_version</a:t>
            </a:r>
            <a:r>
              <a:rPr lang="en-US" sz="1500" dirty="0">
                <a:solidFill>
                  <a:schemeClr val="accent3">
                    <a:lumMod val="25000"/>
                  </a:schemeClr>
                </a:solidFill>
              </a:rPr>
              <a:t>: return booster version from HTML table.</a:t>
            </a:r>
          </a:p>
          <a:p>
            <a:pPr lvl="1">
              <a:lnSpc>
                <a:spcPts val="1600"/>
              </a:lnSpc>
              <a:spcBef>
                <a:spcPts val="0"/>
              </a:spcBef>
            </a:pPr>
            <a:r>
              <a:rPr lang="en-US" sz="1500" dirty="0" err="1">
                <a:solidFill>
                  <a:schemeClr val="accent3">
                    <a:lumMod val="25000"/>
                  </a:schemeClr>
                </a:solidFill>
              </a:rPr>
              <a:t>landing_status</a:t>
            </a:r>
            <a:r>
              <a:rPr lang="en-US" sz="1500" dirty="0">
                <a:solidFill>
                  <a:schemeClr val="accent3">
                    <a:lumMod val="25000"/>
                  </a:schemeClr>
                </a:solidFill>
              </a:rPr>
              <a:t>: return landing status from HTML table.</a:t>
            </a:r>
          </a:p>
          <a:p>
            <a:pPr lvl="1">
              <a:lnSpc>
                <a:spcPts val="1600"/>
              </a:lnSpc>
              <a:spcBef>
                <a:spcPts val="0"/>
              </a:spcBef>
            </a:pPr>
            <a:r>
              <a:rPr lang="en-US" sz="1500" dirty="0" err="1">
                <a:solidFill>
                  <a:schemeClr val="accent3">
                    <a:lumMod val="25000"/>
                  </a:schemeClr>
                </a:solidFill>
              </a:rPr>
              <a:t>get_mass</a:t>
            </a:r>
            <a:r>
              <a:rPr lang="en-US" sz="1500" dirty="0">
                <a:solidFill>
                  <a:schemeClr val="accent3">
                    <a:lumMod val="25000"/>
                  </a:schemeClr>
                </a:solidFill>
              </a:rPr>
              <a:t>: return mass in kg from HTML table.</a:t>
            </a:r>
          </a:p>
          <a:p>
            <a:pPr lvl="1">
              <a:lnSpc>
                <a:spcPts val="1600"/>
              </a:lnSpc>
              <a:spcBef>
                <a:spcPts val="0"/>
              </a:spcBef>
            </a:pPr>
            <a:r>
              <a:rPr lang="en-US" sz="1500" dirty="0" err="1">
                <a:solidFill>
                  <a:schemeClr val="accent3">
                    <a:lumMod val="25000"/>
                  </a:schemeClr>
                </a:solidFill>
              </a:rPr>
              <a:t>extract_column_from_header</a:t>
            </a:r>
            <a:r>
              <a:rPr lang="en-US" sz="1500" dirty="0">
                <a:solidFill>
                  <a:schemeClr val="accent3">
                    <a:lumMod val="25000"/>
                  </a:schemeClr>
                </a:solidFill>
              </a:rPr>
              <a:t>: return landing status from HTML table.</a:t>
            </a:r>
          </a:p>
          <a:p>
            <a:pPr>
              <a:lnSpc>
                <a:spcPts val="1600"/>
              </a:lnSpc>
              <a:spcBef>
                <a:spcPts val="300"/>
              </a:spcBef>
            </a:pPr>
            <a:r>
              <a:rPr lang="en-US" sz="1500" dirty="0">
                <a:solidFill>
                  <a:schemeClr val="accent3">
                    <a:lumMod val="25000"/>
                  </a:schemeClr>
                </a:solidFill>
              </a:rPr>
              <a:t>Identify URL of Wikipedia web page to be scraped. </a:t>
            </a:r>
          </a:p>
          <a:p>
            <a:pPr>
              <a:lnSpc>
                <a:spcPts val="1600"/>
              </a:lnSpc>
              <a:spcBef>
                <a:spcPts val="300"/>
              </a:spcBef>
            </a:pPr>
            <a:r>
              <a:rPr lang="en-US" sz="1500" dirty="0">
                <a:solidFill>
                  <a:schemeClr val="accent3">
                    <a:lumMod val="25000"/>
                  </a:schemeClr>
                </a:solidFill>
              </a:rPr>
              <a:t>Use HTTP GET method to pull HTTP into response object.</a:t>
            </a:r>
          </a:p>
          <a:p>
            <a:pPr>
              <a:lnSpc>
                <a:spcPts val="1600"/>
              </a:lnSpc>
              <a:spcBef>
                <a:spcPts val="300"/>
              </a:spcBef>
            </a:pPr>
            <a:r>
              <a:rPr lang="en-US" sz="1500" dirty="0">
                <a:solidFill>
                  <a:schemeClr val="accent3">
                    <a:lumMod val="25000"/>
                  </a:schemeClr>
                </a:solidFill>
              </a:rPr>
              <a:t>Create </a:t>
            </a:r>
            <a:r>
              <a:rPr lang="en-US" sz="1500" dirty="0" err="1">
                <a:solidFill>
                  <a:schemeClr val="accent3">
                    <a:lumMod val="25000"/>
                  </a:schemeClr>
                </a:solidFill>
              </a:rPr>
              <a:t>BeautifulSoup</a:t>
            </a:r>
            <a:r>
              <a:rPr lang="en-US" sz="1500" dirty="0">
                <a:solidFill>
                  <a:schemeClr val="accent3">
                    <a:lumMod val="25000"/>
                  </a:schemeClr>
                </a:solidFill>
              </a:rPr>
              <a:t> object from HTML response.</a:t>
            </a:r>
          </a:p>
          <a:p>
            <a:pPr>
              <a:lnSpc>
                <a:spcPts val="1600"/>
              </a:lnSpc>
              <a:spcBef>
                <a:spcPts val="300"/>
              </a:spcBef>
            </a:pPr>
            <a:r>
              <a:rPr lang="en-US" sz="1500" dirty="0">
                <a:solidFill>
                  <a:schemeClr val="accent3">
                    <a:lumMod val="25000"/>
                  </a:schemeClr>
                </a:solidFill>
              </a:rPr>
              <a:t>Print soup object title to verify correct object: List of Falcon 9 and Falcon Heavy launches – Wikipedia</a:t>
            </a:r>
          </a:p>
          <a:p>
            <a:pPr>
              <a:lnSpc>
                <a:spcPts val="1600"/>
              </a:lnSpc>
              <a:spcBef>
                <a:spcPts val="300"/>
              </a:spcBef>
            </a:pPr>
            <a:r>
              <a:rPr lang="en-US" sz="1500" dirty="0">
                <a:solidFill>
                  <a:schemeClr val="accent3">
                    <a:lumMod val="25000"/>
                  </a:schemeClr>
                </a:solidFill>
              </a:rPr>
              <a:t>Third table is target that contains launch records: Extract column names from HTML table header.</a:t>
            </a:r>
          </a:p>
          <a:p>
            <a:pPr>
              <a:lnSpc>
                <a:spcPts val="1600"/>
              </a:lnSpc>
              <a:spcBef>
                <a:spcPts val="300"/>
              </a:spcBef>
            </a:pPr>
            <a:r>
              <a:rPr lang="en-US" sz="1500" dirty="0">
                <a:solidFill>
                  <a:schemeClr val="accent3">
                    <a:lumMod val="25000"/>
                  </a:schemeClr>
                </a:solidFill>
              </a:rPr>
              <a:t>Create empty dictionary with column headers as keys.</a:t>
            </a:r>
          </a:p>
          <a:p>
            <a:pPr>
              <a:lnSpc>
                <a:spcPts val="1600"/>
              </a:lnSpc>
              <a:spcBef>
                <a:spcPts val="300"/>
              </a:spcBef>
            </a:pPr>
            <a:r>
              <a:rPr lang="en-US" sz="1500" dirty="0">
                <a:solidFill>
                  <a:schemeClr val="accent3">
                    <a:lumMod val="25000"/>
                  </a:schemeClr>
                </a:solidFill>
              </a:rPr>
              <a:t>Fill dictionary values with launch records extracted from table rows: Flight No., Launch Site, Payload, Payload Mass, Orbit, Customer, Launch Outcome, Version Booster, Booster Landing, Date, Time</a:t>
            </a:r>
          </a:p>
          <a:p>
            <a:pPr>
              <a:lnSpc>
                <a:spcPts val="1600"/>
              </a:lnSpc>
              <a:spcBef>
                <a:spcPts val="300"/>
              </a:spcBef>
            </a:pPr>
            <a:r>
              <a:rPr lang="en-US" sz="1500" dirty="0">
                <a:solidFill>
                  <a:schemeClr val="accent3">
                    <a:lumMod val="25000"/>
                  </a:schemeClr>
                </a:solidFill>
              </a:rPr>
              <a:t>Convert dictionary into </a:t>
            </a:r>
            <a:r>
              <a:rPr lang="en-US" sz="1500" dirty="0" err="1">
                <a:solidFill>
                  <a:schemeClr val="accent3">
                    <a:lumMod val="25000"/>
                  </a:schemeClr>
                </a:solidFill>
              </a:rPr>
              <a:t>dataframe</a:t>
            </a:r>
            <a:r>
              <a:rPr lang="en-US" sz="1500" dirty="0">
                <a:solidFill>
                  <a:schemeClr val="accent3">
                    <a:lumMod val="25000"/>
                  </a:schemeClr>
                </a:solidFill>
              </a:rPr>
              <a:t>: 100 rows x 11 columns</a:t>
            </a:r>
          </a:p>
          <a:p>
            <a:pPr>
              <a:lnSpc>
                <a:spcPts val="1600"/>
              </a:lnSpc>
              <a:spcBef>
                <a:spcPts val="300"/>
              </a:spcBef>
            </a:pPr>
            <a:r>
              <a:rPr lang="en-US" sz="1500" dirty="0">
                <a:solidFill>
                  <a:schemeClr val="accent3">
                    <a:lumMod val="25000"/>
                  </a:schemeClr>
                </a:solidFill>
              </a:rPr>
              <a:t>Save the cleaned </a:t>
            </a:r>
            <a:r>
              <a:rPr lang="en-US" sz="1500" dirty="0" err="1">
                <a:solidFill>
                  <a:schemeClr val="accent3">
                    <a:lumMod val="25000"/>
                  </a:schemeClr>
                </a:solidFill>
              </a:rPr>
              <a:t>DataFrame</a:t>
            </a:r>
            <a:r>
              <a:rPr lang="en-US" sz="1500" dirty="0">
                <a:solidFill>
                  <a:schemeClr val="accent3">
                    <a:lumMod val="25000"/>
                  </a:schemeClr>
                </a:solidFill>
              </a:rPr>
              <a:t> to a CSV file (spacex_web_scraped.csv).</a:t>
            </a:r>
          </a:p>
          <a:p>
            <a:pPr>
              <a:lnSpc>
                <a:spcPts val="1600"/>
              </a:lnSpc>
              <a:spcBef>
                <a:spcPts val="300"/>
              </a:spcBef>
            </a:pPr>
            <a:r>
              <a:rPr lang="en-US" sz="1500" dirty="0">
                <a:solidFill>
                  <a:schemeClr val="accent3">
                    <a:lumMod val="25000"/>
                  </a:schemeClr>
                </a:solidFill>
              </a:rPr>
              <a:t>GitHub URL of completed Wikipedia web page scraping notebook</a:t>
            </a:r>
            <a:r>
              <a:rPr lang="en-US" sz="1500" dirty="0">
                <a:solidFill>
                  <a:srgbClr val="1C7DDB"/>
                </a:solidFill>
              </a:rPr>
              <a:t>: </a:t>
            </a:r>
            <a:r>
              <a:rPr lang="en-US" sz="1500" dirty="0">
                <a:solidFill>
                  <a:srgbClr val="1C7DDB"/>
                </a:solidFill>
                <a:hlinkClick r:id="rId3"/>
              </a:rPr>
              <a:t>https://github.com/Mark-CSR/IBM-Data-Science-Professional-Certificate--Capstone-Project/blob/main/240330%20Complete%20data%20collection%20with%20Web%20Scraping.ipynb</a:t>
            </a:r>
            <a:r>
              <a:rPr lang="en-US" sz="1500" dirty="0">
                <a:solidFill>
                  <a:srgbClr val="1C7DDB"/>
                </a:solidFill>
              </a:rPr>
              <a:t> </a:t>
            </a:r>
            <a:endParaRPr lang="en-US" sz="1500" dirty="0">
              <a:solidFill>
                <a:schemeClr val="accent3">
                  <a:lumMod val="25000"/>
                </a:schemeClr>
              </a:solidFill>
            </a:endParaRPr>
          </a:p>
        </p:txBody>
      </p:sp>
      <p:sp>
        <p:nvSpPr>
          <p:cNvPr id="8" name="Slide Number Placeholder 5">
            <a:extLst>
              <a:ext uri="{FF2B5EF4-FFF2-40B4-BE49-F238E27FC236}">
                <a16:creationId xmlns:a16="http://schemas.microsoft.com/office/drawing/2014/main" id="{1115F6B4-6427-831A-8D58-B202D5BC0C57}"/>
              </a:ext>
            </a:extLst>
          </p:cNvPr>
          <p:cNvSpPr txBox="1">
            <a:spLocks/>
          </p:cNvSpPr>
          <p:nvPr/>
        </p:nvSpPr>
        <p:spPr>
          <a:xfrm>
            <a:off x="9254987" y="6161053"/>
            <a:ext cx="2296060" cy="336171"/>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z="1400" smtClean="0">
                <a:latin typeface="+mn-lt"/>
              </a:rPr>
              <a:pPr/>
              <a:t>8</a:t>
            </a:fld>
            <a:endParaRPr lang="en-US" sz="1400">
              <a:latin typeface="+mn-lt"/>
            </a:endParaRPr>
          </a:p>
        </p:txBody>
      </p:sp>
      <p:sp>
        <p:nvSpPr>
          <p:cNvPr id="9" name="Rectangle 8">
            <a:extLst>
              <a:ext uri="{FF2B5EF4-FFF2-40B4-BE49-F238E27FC236}">
                <a16:creationId xmlns:a16="http://schemas.microsoft.com/office/drawing/2014/main" id="{0F36661B-6541-EFF7-4EB3-432D5B892467}"/>
              </a:ext>
            </a:extLst>
          </p:cNvPr>
          <p:cNvSpPr/>
          <p:nvPr/>
        </p:nvSpPr>
        <p:spPr>
          <a:xfrm>
            <a:off x="8805400" y="1368402"/>
            <a:ext cx="1674619" cy="267874"/>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Import Libraries</a:t>
            </a:r>
          </a:p>
        </p:txBody>
      </p:sp>
      <p:sp>
        <p:nvSpPr>
          <p:cNvPr id="10" name="Rectangle 9">
            <a:extLst>
              <a:ext uri="{FF2B5EF4-FFF2-40B4-BE49-F238E27FC236}">
                <a16:creationId xmlns:a16="http://schemas.microsoft.com/office/drawing/2014/main" id="{286CD899-F08A-43A7-5E3A-CFB2EDABD8F5}"/>
              </a:ext>
            </a:extLst>
          </p:cNvPr>
          <p:cNvSpPr/>
          <p:nvPr/>
        </p:nvSpPr>
        <p:spPr>
          <a:xfrm>
            <a:off x="8522482" y="2331944"/>
            <a:ext cx="2240457" cy="269285"/>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Identify URL of Web Page</a:t>
            </a:r>
          </a:p>
        </p:txBody>
      </p:sp>
      <p:sp>
        <p:nvSpPr>
          <p:cNvPr id="12" name="Rectangle 11">
            <a:extLst>
              <a:ext uri="{FF2B5EF4-FFF2-40B4-BE49-F238E27FC236}">
                <a16:creationId xmlns:a16="http://schemas.microsoft.com/office/drawing/2014/main" id="{83BA1289-8BE3-8645-DC88-0A8053306414}"/>
              </a:ext>
            </a:extLst>
          </p:cNvPr>
          <p:cNvSpPr/>
          <p:nvPr/>
        </p:nvSpPr>
        <p:spPr>
          <a:xfrm>
            <a:off x="8453232" y="3296298"/>
            <a:ext cx="2396309" cy="256310"/>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Create </a:t>
            </a:r>
            <a:r>
              <a:rPr lang="en-US" sz="1400" dirty="0" err="1">
                <a:solidFill>
                  <a:schemeClr val="tx1"/>
                </a:solidFill>
              </a:rPr>
              <a:t>Beautifulsoup</a:t>
            </a:r>
            <a:r>
              <a:rPr lang="en-US" sz="1400" dirty="0">
                <a:solidFill>
                  <a:schemeClr val="tx1"/>
                </a:solidFill>
              </a:rPr>
              <a:t> Object</a:t>
            </a:r>
          </a:p>
        </p:txBody>
      </p:sp>
      <p:sp>
        <p:nvSpPr>
          <p:cNvPr id="13" name="Rectangle 12">
            <a:extLst>
              <a:ext uri="{FF2B5EF4-FFF2-40B4-BE49-F238E27FC236}">
                <a16:creationId xmlns:a16="http://schemas.microsoft.com/office/drawing/2014/main" id="{D05DDF7F-D650-0F5F-E544-8F720DA7DF09}"/>
              </a:ext>
            </a:extLst>
          </p:cNvPr>
          <p:cNvSpPr/>
          <p:nvPr/>
        </p:nvSpPr>
        <p:spPr>
          <a:xfrm>
            <a:off x="8622629" y="4247781"/>
            <a:ext cx="2044141" cy="278032"/>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Create Empty Dictionary</a:t>
            </a:r>
          </a:p>
        </p:txBody>
      </p:sp>
      <p:sp>
        <p:nvSpPr>
          <p:cNvPr id="14" name="Rectangle 13">
            <a:extLst>
              <a:ext uri="{FF2B5EF4-FFF2-40B4-BE49-F238E27FC236}">
                <a16:creationId xmlns:a16="http://schemas.microsoft.com/office/drawing/2014/main" id="{DAB0C116-50A1-D7F9-D852-2336C62EFAE1}"/>
              </a:ext>
            </a:extLst>
          </p:cNvPr>
          <p:cNvSpPr/>
          <p:nvPr/>
        </p:nvSpPr>
        <p:spPr>
          <a:xfrm>
            <a:off x="8138609" y="5182612"/>
            <a:ext cx="2990802" cy="272196"/>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Convert Dictionary into </a:t>
            </a:r>
            <a:r>
              <a:rPr lang="en-US" sz="1400" dirty="0" err="1">
                <a:solidFill>
                  <a:schemeClr val="tx1"/>
                </a:solidFill>
              </a:rPr>
              <a:t>DataFrame</a:t>
            </a:r>
            <a:endParaRPr lang="en-US" sz="1400" dirty="0">
              <a:solidFill>
                <a:schemeClr val="tx1"/>
              </a:solidFill>
            </a:endParaRPr>
          </a:p>
        </p:txBody>
      </p:sp>
      <p:sp>
        <p:nvSpPr>
          <p:cNvPr id="15" name="Rectangle 14">
            <a:extLst>
              <a:ext uri="{FF2B5EF4-FFF2-40B4-BE49-F238E27FC236}">
                <a16:creationId xmlns:a16="http://schemas.microsoft.com/office/drawing/2014/main" id="{90B545B1-37EC-E727-4565-B9790AA29C3B}"/>
              </a:ext>
            </a:extLst>
          </p:cNvPr>
          <p:cNvSpPr/>
          <p:nvPr/>
        </p:nvSpPr>
        <p:spPr>
          <a:xfrm>
            <a:off x="8805400" y="1860038"/>
            <a:ext cx="1674619" cy="267874"/>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Define Functions</a:t>
            </a:r>
          </a:p>
        </p:txBody>
      </p:sp>
      <p:sp>
        <p:nvSpPr>
          <p:cNvPr id="16" name="Rectangle 15">
            <a:extLst>
              <a:ext uri="{FF2B5EF4-FFF2-40B4-BE49-F238E27FC236}">
                <a16:creationId xmlns:a16="http://schemas.microsoft.com/office/drawing/2014/main" id="{D99FD4DD-E7E6-6BD4-FB5D-8D328B474CF3}"/>
              </a:ext>
            </a:extLst>
          </p:cNvPr>
          <p:cNvSpPr/>
          <p:nvPr/>
        </p:nvSpPr>
        <p:spPr>
          <a:xfrm>
            <a:off x="8805400" y="2809354"/>
            <a:ext cx="1674619" cy="267874"/>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GET HTTP</a:t>
            </a:r>
          </a:p>
        </p:txBody>
      </p:sp>
      <p:sp>
        <p:nvSpPr>
          <p:cNvPr id="17" name="Rectangle 16">
            <a:extLst>
              <a:ext uri="{FF2B5EF4-FFF2-40B4-BE49-F238E27FC236}">
                <a16:creationId xmlns:a16="http://schemas.microsoft.com/office/drawing/2014/main" id="{E7BC8250-9FC5-6CB2-25E8-863DF945A7D5}"/>
              </a:ext>
            </a:extLst>
          </p:cNvPr>
          <p:cNvSpPr/>
          <p:nvPr/>
        </p:nvSpPr>
        <p:spPr>
          <a:xfrm>
            <a:off x="8668029" y="3770881"/>
            <a:ext cx="1949362" cy="267874"/>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Extract Column Names</a:t>
            </a:r>
          </a:p>
        </p:txBody>
      </p:sp>
      <p:sp>
        <p:nvSpPr>
          <p:cNvPr id="18" name="Rectangle 17">
            <a:extLst>
              <a:ext uri="{FF2B5EF4-FFF2-40B4-BE49-F238E27FC236}">
                <a16:creationId xmlns:a16="http://schemas.microsoft.com/office/drawing/2014/main" id="{0CD7058F-3AFE-66ED-3B23-CB8E2A719C5C}"/>
              </a:ext>
            </a:extLst>
          </p:cNvPr>
          <p:cNvSpPr/>
          <p:nvPr/>
        </p:nvSpPr>
        <p:spPr>
          <a:xfrm>
            <a:off x="8508397" y="4729087"/>
            <a:ext cx="2271696" cy="267874"/>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Fill Dictionary with Records</a:t>
            </a:r>
          </a:p>
        </p:txBody>
      </p:sp>
      <p:sp>
        <p:nvSpPr>
          <p:cNvPr id="19" name="Arrow: Down 18">
            <a:extLst>
              <a:ext uri="{FF2B5EF4-FFF2-40B4-BE49-F238E27FC236}">
                <a16:creationId xmlns:a16="http://schemas.microsoft.com/office/drawing/2014/main" id="{1B138A7B-1AF6-FED1-3C3C-6A0939FE2124}"/>
              </a:ext>
            </a:extLst>
          </p:cNvPr>
          <p:cNvSpPr/>
          <p:nvPr/>
        </p:nvSpPr>
        <p:spPr>
          <a:xfrm>
            <a:off x="9547859" y="1652164"/>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Arrow: Down 19">
            <a:extLst>
              <a:ext uri="{FF2B5EF4-FFF2-40B4-BE49-F238E27FC236}">
                <a16:creationId xmlns:a16="http://schemas.microsoft.com/office/drawing/2014/main" id="{3D7F9499-6FB7-0BEB-8FFC-B209E0A01082}"/>
              </a:ext>
            </a:extLst>
          </p:cNvPr>
          <p:cNvSpPr/>
          <p:nvPr/>
        </p:nvSpPr>
        <p:spPr>
          <a:xfrm>
            <a:off x="9547859" y="2133122"/>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Arrow: Down 20">
            <a:extLst>
              <a:ext uri="{FF2B5EF4-FFF2-40B4-BE49-F238E27FC236}">
                <a16:creationId xmlns:a16="http://schemas.microsoft.com/office/drawing/2014/main" id="{31E2AE41-5EDA-4D16-382C-D9DE3EA0C183}"/>
              </a:ext>
            </a:extLst>
          </p:cNvPr>
          <p:cNvSpPr/>
          <p:nvPr/>
        </p:nvSpPr>
        <p:spPr>
          <a:xfrm>
            <a:off x="9547859" y="2602112"/>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Arrow: Down 21">
            <a:extLst>
              <a:ext uri="{FF2B5EF4-FFF2-40B4-BE49-F238E27FC236}">
                <a16:creationId xmlns:a16="http://schemas.microsoft.com/office/drawing/2014/main" id="{16B5F5A0-5CD0-D3EE-F7E9-DC8CBBE55B73}"/>
              </a:ext>
            </a:extLst>
          </p:cNvPr>
          <p:cNvSpPr/>
          <p:nvPr/>
        </p:nvSpPr>
        <p:spPr>
          <a:xfrm>
            <a:off x="9547859" y="3081494"/>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Arrow: Down 22">
            <a:extLst>
              <a:ext uri="{FF2B5EF4-FFF2-40B4-BE49-F238E27FC236}">
                <a16:creationId xmlns:a16="http://schemas.microsoft.com/office/drawing/2014/main" id="{5897CFAC-4959-CFC2-5EC1-EE0C442CED10}"/>
              </a:ext>
            </a:extLst>
          </p:cNvPr>
          <p:cNvSpPr/>
          <p:nvPr/>
        </p:nvSpPr>
        <p:spPr>
          <a:xfrm>
            <a:off x="9547859" y="3562767"/>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Arrow: Down 23">
            <a:extLst>
              <a:ext uri="{FF2B5EF4-FFF2-40B4-BE49-F238E27FC236}">
                <a16:creationId xmlns:a16="http://schemas.microsoft.com/office/drawing/2014/main" id="{AAA972B9-D5BB-F422-4146-D9F5BC51CAB3}"/>
              </a:ext>
            </a:extLst>
          </p:cNvPr>
          <p:cNvSpPr/>
          <p:nvPr/>
        </p:nvSpPr>
        <p:spPr>
          <a:xfrm>
            <a:off x="9547859" y="4044803"/>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Arrow: Down 24">
            <a:extLst>
              <a:ext uri="{FF2B5EF4-FFF2-40B4-BE49-F238E27FC236}">
                <a16:creationId xmlns:a16="http://schemas.microsoft.com/office/drawing/2014/main" id="{5F3544B7-18C9-F0C3-B438-32DE4362F23F}"/>
              </a:ext>
            </a:extLst>
          </p:cNvPr>
          <p:cNvSpPr/>
          <p:nvPr/>
        </p:nvSpPr>
        <p:spPr>
          <a:xfrm>
            <a:off x="9547859" y="4534958"/>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Arrow: Down 25">
            <a:extLst>
              <a:ext uri="{FF2B5EF4-FFF2-40B4-BE49-F238E27FC236}">
                <a16:creationId xmlns:a16="http://schemas.microsoft.com/office/drawing/2014/main" id="{9FF194EE-8E59-D76F-868A-14E5B61D2166}"/>
              </a:ext>
            </a:extLst>
          </p:cNvPr>
          <p:cNvSpPr/>
          <p:nvPr/>
        </p:nvSpPr>
        <p:spPr>
          <a:xfrm>
            <a:off x="9547859" y="4991119"/>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Rectangle 26">
            <a:extLst>
              <a:ext uri="{FF2B5EF4-FFF2-40B4-BE49-F238E27FC236}">
                <a16:creationId xmlns:a16="http://schemas.microsoft.com/office/drawing/2014/main" id="{FEB8A121-714B-D587-E8CE-48BDDB95930D}"/>
              </a:ext>
            </a:extLst>
          </p:cNvPr>
          <p:cNvSpPr/>
          <p:nvPr/>
        </p:nvSpPr>
        <p:spPr>
          <a:xfrm>
            <a:off x="8368786" y="5688715"/>
            <a:ext cx="2585855" cy="279792"/>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 </a:t>
            </a:r>
            <a:r>
              <a:rPr lang="en-US" sz="1400" dirty="0" err="1">
                <a:solidFill>
                  <a:schemeClr val="tx1"/>
                </a:solidFill>
              </a:rPr>
              <a:t>DataFrame</a:t>
            </a:r>
            <a:r>
              <a:rPr lang="en-US" sz="1400" dirty="0">
                <a:solidFill>
                  <a:schemeClr val="tx1"/>
                </a:solidFill>
              </a:rPr>
              <a:t> as CSV </a:t>
            </a:r>
            <a:r>
              <a:rPr lang="en-US" sz="1400" dirty="0" err="1">
                <a:solidFill>
                  <a:schemeClr val="tx1"/>
                </a:solidFill>
              </a:rPr>
              <a:t>FIle</a:t>
            </a:r>
            <a:endParaRPr lang="en-US" sz="1400" dirty="0">
              <a:solidFill>
                <a:schemeClr val="tx1"/>
              </a:solidFill>
            </a:endParaRPr>
          </a:p>
        </p:txBody>
      </p:sp>
      <p:sp>
        <p:nvSpPr>
          <p:cNvPr id="28" name="Arrow: Down 27">
            <a:extLst>
              <a:ext uri="{FF2B5EF4-FFF2-40B4-BE49-F238E27FC236}">
                <a16:creationId xmlns:a16="http://schemas.microsoft.com/office/drawing/2014/main" id="{546B9A16-C665-75BC-8528-9250A16063CC}"/>
              </a:ext>
            </a:extLst>
          </p:cNvPr>
          <p:cNvSpPr/>
          <p:nvPr/>
        </p:nvSpPr>
        <p:spPr>
          <a:xfrm>
            <a:off x="9556536" y="5460617"/>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D14F3A25-17B9-69C9-B91F-864473174E12}"/>
              </a:ext>
            </a:extLst>
          </p:cNvPr>
          <p:cNvSpPr txBox="1">
            <a:spLocks/>
          </p:cNvSpPr>
          <p:nvPr/>
        </p:nvSpPr>
        <p:spPr>
          <a:xfrm>
            <a:off x="828431" y="1473798"/>
            <a:ext cx="7680329" cy="495173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900"/>
              </a:spcBef>
            </a:pPr>
            <a:r>
              <a:rPr lang="en-US" sz="1800" dirty="0">
                <a:solidFill>
                  <a:schemeClr val="accent3">
                    <a:lumMod val="25000"/>
                  </a:schemeClr>
                </a:solidFill>
              </a:rPr>
              <a:t>Import Libraries: pandas, </a:t>
            </a:r>
            <a:r>
              <a:rPr lang="en-US" sz="1800" dirty="0" err="1">
                <a:solidFill>
                  <a:schemeClr val="accent3">
                    <a:lumMod val="25000"/>
                  </a:schemeClr>
                </a:solidFill>
              </a:rPr>
              <a:t>numpy</a:t>
            </a:r>
            <a:endParaRPr lang="en-US" sz="1800" dirty="0">
              <a:solidFill>
                <a:schemeClr val="accent3">
                  <a:lumMod val="25000"/>
                </a:schemeClr>
              </a:solidFill>
            </a:endParaRPr>
          </a:p>
          <a:p>
            <a:pPr>
              <a:lnSpc>
                <a:spcPct val="100000"/>
              </a:lnSpc>
              <a:spcBef>
                <a:spcPts val="900"/>
              </a:spcBef>
            </a:pPr>
            <a:r>
              <a:rPr lang="en-US" sz="1800" dirty="0">
                <a:solidFill>
                  <a:schemeClr val="accent3">
                    <a:lumMod val="25000"/>
                  </a:schemeClr>
                </a:solidFill>
              </a:rPr>
              <a:t>Read csv datafile from web page into pandas </a:t>
            </a:r>
            <a:r>
              <a:rPr lang="en-US" sz="1800" dirty="0" err="1">
                <a:solidFill>
                  <a:schemeClr val="accent3">
                    <a:lumMod val="25000"/>
                  </a:schemeClr>
                </a:solidFill>
              </a:rPr>
              <a:t>dataframe</a:t>
            </a:r>
            <a:r>
              <a:rPr lang="en-US" sz="1800" dirty="0">
                <a:solidFill>
                  <a:schemeClr val="accent3">
                    <a:lumMod val="25000"/>
                  </a:schemeClr>
                </a:solidFill>
              </a:rPr>
              <a:t>: dataset_part_1.csv</a:t>
            </a:r>
          </a:p>
          <a:p>
            <a:pPr>
              <a:lnSpc>
                <a:spcPct val="100000"/>
              </a:lnSpc>
              <a:spcBef>
                <a:spcPts val="900"/>
              </a:spcBef>
            </a:pPr>
            <a:r>
              <a:rPr lang="en-US" sz="1800" dirty="0">
                <a:solidFill>
                  <a:schemeClr val="accent3">
                    <a:lumMod val="25000"/>
                  </a:schemeClr>
                </a:solidFill>
              </a:rPr>
              <a:t>Calculate number of launches from each launch site</a:t>
            </a:r>
          </a:p>
          <a:p>
            <a:pPr>
              <a:lnSpc>
                <a:spcPct val="100000"/>
              </a:lnSpc>
              <a:spcBef>
                <a:spcPts val="900"/>
              </a:spcBef>
            </a:pPr>
            <a:r>
              <a:rPr lang="en-US" sz="1800" dirty="0">
                <a:solidFill>
                  <a:schemeClr val="accent3">
                    <a:lumMod val="25000"/>
                  </a:schemeClr>
                </a:solidFill>
              </a:rPr>
              <a:t>Produce counts of launches from each of 11 orbit types</a:t>
            </a:r>
          </a:p>
          <a:p>
            <a:pPr>
              <a:lnSpc>
                <a:spcPct val="100000"/>
              </a:lnSpc>
              <a:spcBef>
                <a:spcPts val="900"/>
              </a:spcBef>
            </a:pPr>
            <a:r>
              <a:rPr lang="en-US" sz="1800" dirty="0">
                <a:solidFill>
                  <a:schemeClr val="accent3">
                    <a:lumMod val="25000"/>
                  </a:schemeClr>
                </a:solidFill>
              </a:rPr>
              <a:t>List counts of 8 types of launch outcomes</a:t>
            </a:r>
          </a:p>
          <a:p>
            <a:pPr>
              <a:lnSpc>
                <a:spcPct val="100000"/>
              </a:lnSpc>
              <a:spcBef>
                <a:spcPts val="900"/>
              </a:spcBef>
            </a:pPr>
            <a:r>
              <a:rPr lang="en-US" sz="1800" dirty="0">
                <a:solidFill>
                  <a:schemeClr val="accent3">
                    <a:lumMod val="25000"/>
                  </a:schemeClr>
                </a:solidFill>
              </a:rPr>
              <a:t>Convert outcomes to 2 classes: 0 if bad outcome, 1 if successful outcome</a:t>
            </a:r>
          </a:p>
          <a:p>
            <a:pPr>
              <a:lnSpc>
                <a:spcPct val="100000"/>
              </a:lnSpc>
              <a:spcBef>
                <a:spcPts val="900"/>
              </a:spcBef>
            </a:pPr>
            <a:r>
              <a:rPr lang="en-US" sz="1800" dirty="0">
                <a:solidFill>
                  <a:schemeClr val="accent3">
                    <a:lumMod val="25000"/>
                  </a:schemeClr>
                </a:solidFill>
              </a:rPr>
              <a:t>Save outcome class in new variable: Class</a:t>
            </a:r>
          </a:p>
          <a:p>
            <a:pPr>
              <a:lnSpc>
                <a:spcPct val="100000"/>
              </a:lnSpc>
              <a:spcBef>
                <a:spcPts val="900"/>
              </a:spcBef>
            </a:pPr>
            <a:r>
              <a:rPr lang="en-US" sz="1800" dirty="0">
                <a:solidFill>
                  <a:schemeClr val="accent3">
                    <a:lumMod val="25000"/>
                  </a:schemeClr>
                </a:solidFill>
              </a:rPr>
              <a:t>Compute mean of all launches: 66.7% of launches are successful</a:t>
            </a:r>
          </a:p>
          <a:p>
            <a:pPr>
              <a:lnSpc>
                <a:spcPct val="100000"/>
              </a:lnSpc>
              <a:spcBef>
                <a:spcPts val="900"/>
              </a:spcBef>
            </a:pPr>
            <a:r>
              <a:rPr lang="en-US" sz="1800" dirty="0">
                <a:solidFill>
                  <a:schemeClr val="accent3">
                    <a:lumMod val="25000"/>
                  </a:schemeClr>
                </a:solidFill>
              </a:rPr>
              <a:t>Save </a:t>
            </a:r>
            <a:r>
              <a:rPr lang="en-US" sz="1800" dirty="0" err="1">
                <a:solidFill>
                  <a:schemeClr val="accent3">
                    <a:lumMod val="25000"/>
                  </a:schemeClr>
                </a:solidFill>
              </a:rPr>
              <a:t>dataframe</a:t>
            </a:r>
            <a:r>
              <a:rPr lang="en-US" sz="1800" dirty="0">
                <a:solidFill>
                  <a:schemeClr val="accent3">
                    <a:lumMod val="25000"/>
                  </a:schemeClr>
                </a:solidFill>
              </a:rPr>
              <a:t> to csv file: dataset_part_2.csv</a:t>
            </a:r>
          </a:p>
          <a:p>
            <a:pPr>
              <a:lnSpc>
                <a:spcPct val="100000"/>
              </a:lnSpc>
              <a:spcBef>
                <a:spcPts val="900"/>
              </a:spcBef>
            </a:pPr>
            <a:r>
              <a:rPr lang="en-US" sz="1800" dirty="0">
                <a:solidFill>
                  <a:schemeClr val="accent3">
                    <a:lumMod val="25000"/>
                  </a:schemeClr>
                </a:solidFill>
              </a:rPr>
              <a:t>GitHub URL of completed Wikipedia web page scraping notebook</a:t>
            </a:r>
            <a:r>
              <a:rPr lang="en-US" sz="1800" dirty="0">
                <a:solidFill>
                  <a:srgbClr val="1C7DDB"/>
                </a:solidFill>
              </a:rPr>
              <a:t>: </a:t>
            </a:r>
            <a:r>
              <a:rPr lang="en-US" sz="1800" dirty="0">
                <a:solidFill>
                  <a:srgbClr val="1C7DDB"/>
                </a:solidFill>
                <a:hlinkClick r:id="rId3"/>
              </a:rPr>
              <a:t>https://github.com/Mark-CSR/IBM-Data-Science-Professional-Certificate--Capstone-Project/blob/main/240331%20SpaceX%20Data%20Wrangling.ipynb</a:t>
            </a:r>
            <a:r>
              <a:rPr lang="en-US" sz="1800" dirty="0">
                <a:solidFill>
                  <a:srgbClr val="1C7DDB"/>
                </a:solidFill>
              </a:rPr>
              <a:t> </a:t>
            </a:r>
            <a:endParaRPr lang="en-US" sz="1800" dirty="0">
              <a:solidFill>
                <a:schemeClr val="accent3">
                  <a:lumMod val="25000"/>
                </a:schemeClr>
              </a:solidFill>
            </a:endParaRPr>
          </a:p>
        </p:txBody>
      </p:sp>
      <p:sp>
        <p:nvSpPr>
          <p:cNvPr id="3" name="Rectangle 2">
            <a:extLst>
              <a:ext uri="{FF2B5EF4-FFF2-40B4-BE49-F238E27FC236}">
                <a16:creationId xmlns:a16="http://schemas.microsoft.com/office/drawing/2014/main" id="{FE109F89-643B-826E-8D4D-28D1F8D082F6}"/>
              </a:ext>
            </a:extLst>
          </p:cNvPr>
          <p:cNvSpPr/>
          <p:nvPr/>
        </p:nvSpPr>
        <p:spPr>
          <a:xfrm>
            <a:off x="8807299" y="1386690"/>
            <a:ext cx="1674619" cy="267874"/>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Import Libraries</a:t>
            </a:r>
          </a:p>
        </p:txBody>
      </p:sp>
      <p:sp>
        <p:nvSpPr>
          <p:cNvPr id="6" name="Rectangle 5">
            <a:extLst>
              <a:ext uri="{FF2B5EF4-FFF2-40B4-BE49-F238E27FC236}">
                <a16:creationId xmlns:a16="http://schemas.microsoft.com/office/drawing/2014/main" id="{81A865A7-B912-32F0-66FB-D0712788E112}"/>
              </a:ext>
            </a:extLst>
          </p:cNvPr>
          <p:cNvSpPr/>
          <p:nvPr/>
        </p:nvSpPr>
        <p:spPr>
          <a:xfrm>
            <a:off x="8569988" y="2350232"/>
            <a:ext cx="2149241" cy="251319"/>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Counts from launch sites</a:t>
            </a:r>
          </a:p>
        </p:txBody>
      </p:sp>
      <p:sp>
        <p:nvSpPr>
          <p:cNvPr id="7" name="Rectangle 6">
            <a:extLst>
              <a:ext uri="{FF2B5EF4-FFF2-40B4-BE49-F238E27FC236}">
                <a16:creationId xmlns:a16="http://schemas.microsoft.com/office/drawing/2014/main" id="{6183DC0A-EE44-9D81-BC14-8C01B2925409}"/>
              </a:ext>
            </a:extLst>
          </p:cNvPr>
          <p:cNvSpPr/>
          <p:nvPr/>
        </p:nvSpPr>
        <p:spPr>
          <a:xfrm>
            <a:off x="8446454" y="3314586"/>
            <a:ext cx="2396309" cy="256310"/>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List of 8 launch outcomes</a:t>
            </a:r>
          </a:p>
        </p:txBody>
      </p:sp>
      <p:sp>
        <p:nvSpPr>
          <p:cNvPr id="9" name="Rectangle 8">
            <a:extLst>
              <a:ext uri="{FF2B5EF4-FFF2-40B4-BE49-F238E27FC236}">
                <a16:creationId xmlns:a16="http://schemas.microsoft.com/office/drawing/2014/main" id="{CF955279-40C2-2F4C-D8E3-7C0BD0310637}"/>
              </a:ext>
            </a:extLst>
          </p:cNvPr>
          <p:cNvSpPr/>
          <p:nvPr/>
        </p:nvSpPr>
        <p:spPr>
          <a:xfrm>
            <a:off x="8426160" y="4266069"/>
            <a:ext cx="2436896" cy="272196"/>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 outcomes 0 or 1 to Class</a:t>
            </a:r>
          </a:p>
        </p:txBody>
      </p:sp>
      <p:sp>
        <p:nvSpPr>
          <p:cNvPr id="10" name="Rectangle 9">
            <a:extLst>
              <a:ext uri="{FF2B5EF4-FFF2-40B4-BE49-F238E27FC236}">
                <a16:creationId xmlns:a16="http://schemas.microsoft.com/office/drawing/2014/main" id="{A048CA72-D03E-5CAA-1E9A-01CA05D2B92F}"/>
              </a:ext>
            </a:extLst>
          </p:cNvPr>
          <p:cNvSpPr/>
          <p:nvPr/>
        </p:nvSpPr>
        <p:spPr>
          <a:xfrm>
            <a:off x="8426160" y="5200900"/>
            <a:ext cx="2436896" cy="291248"/>
          </a:xfrm>
          <a:prstGeom prst="rect">
            <a:avLst/>
          </a:prstGeom>
          <a:solidFill>
            <a:srgbClr val="8CA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Save </a:t>
            </a:r>
            <a:r>
              <a:rPr lang="en-US" sz="1400" dirty="0" err="1">
                <a:solidFill>
                  <a:schemeClr val="tx1"/>
                </a:solidFill>
              </a:rPr>
              <a:t>DataFrame</a:t>
            </a:r>
            <a:r>
              <a:rPr lang="en-US" sz="1400" dirty="0">
                <a:solidFill>
                  <a:schemeClr val="tx1"/>
                </a:solidFill>
              </a:rPr>
              <a:t> as CSV </a:t>
            </a:r>
            <a:r>
              <a:rPr lang="en-US" sz="1400" dirty="0" err="1">
                <a:solidFill>
                  <a:schemeClr val="tx1"/>
                </a:solidFill>
              </a:rPr>
              <a:t>FIle</a:t>
            </a:r>
            <a:endParaRPr lang="en-US" sz="1400" dirty="0">
              <a:solidFill>
                <a:schemeClr val="tx1"/>
              </a:solidFill>
            </a:endParaRPr>
          </a:p>
        </p:txBody>
      </p:sp>
      <p:sp>
        <p:nvSpPr>
          <p:cNvPr id="11" name="Rectangle 10">
            <a:extLst>
              <a:ext uri="{FF2B5EF4-FFF2-40B4-BE49-F238E27FC236}">
                <a16:creationId xmlns:a16="http://schemas.microsoft.com/office/drawing/2014/main" id="{7AF5BCA3-F19B-AE0D-9168-E96E29339E14}"/>
              </a:ext>
            </a:extLst>
          </p:cNvPr>
          <p:cNvSpPr/>
          <p:nvPr/>
        </p:nvSpPr>
        <p:spPr>
          <a:xfrm>
            <a:off x="8807299" y="1878326"/>
            <a:ext cx="1674619" cy="267874"/>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Read csv datafile</a:t>
            </a:r>
          </a:p>
        </p:txBody>
      </p:sp>
      <p:sp>
        <p:nvSpPr>
          <p:cNvPr id="12" name="Rectangle 11">
            <a:extLst>
              <a:ext uri="{FF2B5EF4-FFF2-40B4-BE49-F238E27FC236}">
                <a16:creationId xmlns:a16="http://schemas.microsoft.com/office/drawing/2014/main" id="{5BBFF026-77AD-0F95-F20E-E253D3E8CC64}"/>
              </a:ext>
            </a:extLst>
          </p:cNvPr>
          <p:cNvSpPr/>
          <p:nvPr/>
        </p:nvSpPr>
        <p:spPr>
          <a:xfrm>
            <a:off x="8569988" y="2827642"/>
            <a:ext cx="2149241" cy="272140"/>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Counts of different orbits</a:t>
            </a:r>
          </a:p>
        </p:txBody>
      </p:sp>
      <p:sp>
        <p:nvSpPr>
          <p:cNvPr id="13" name="Rectangle 12">
            <a:extLst>
              <a:ext uri="{FF2B5EF4-FFF2-40B4-BE49-F238E27FC236}">
                <a16:creationId xmlns:a16="http://schemas.microsoft.com/office/drawing/2014/main" id="{ED93E374-30BB-CA8C-9F5E-328DBB44ACC9}"/>
              </a:ext>
            </a:extLst>
          </p:cNvPr>
          <p:cNvSpPr/>
          <p:nvPr/>
        </p:nvSpPr>
        <p:spPr>
          <a:xfrm>
            <a:off x="8372173" y="3770880"/>
            <a:ext cx="2551659" cy="291249"/>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Convert outcomes to  0 or 1</a:t>
            </a:r>
          </a:p>
        </p:txBody>
      </p:sp>
      <p:sp>
        <p:nvSpPr>
          <p:cNvPr id="14" name="Rectangle 13">
            <a:extLst>
              <a:ext uri="{FF2B5EF4-FFF2-40B4-BE49-F238E27FC236}">
                <a16:creationId xmlns:a16="http://schemas.microsoft.com/office/drawing/2014/main" id="{619926B6-FC9A-621E-1D02-7F38C87FE936}"/>
              </a:ext>
            </a:extLst>
          </p:cNvPr>
          <p:cNvSpPr/>
          <p:nvPr/>
        </p:nvSpPr>
        <p:spPr>
          <a:xfrm>
            <a:off x="8508760" y="4747375"/>
            <a:ext cx="2271696" cy="267874"/>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Mean of Class = 67%</a:t>
            </a:r>
          </a:p>
        </p:txBody>
      </p:sp>
      <p:sp>
        <p:nvSpPr>
          <p:cNvPr id="15" name="Arrow: Down 14">
            <a:extLst>
              <a:ext uri="{FF2B5EF4-FFF2-40B4-BE49-F238E27FC236}">
                <a16:creationId xmlns:a16="http://schemas.microsoft.com/office/drawing/2014/main" id="{A23ED719-5AC2-44FD-C0A9-A892C7ED0FC0}"/>
              </a:ext>
            </a:extLst>
          </p:cNvPr>
          <p:cNvSpPr/>
          <p:nvPr/>
        </p:nvSpPr>
        <p:spPr>
          <a:xfrm>
            <a:off x="9549757" y="1670452"/>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Arrow: Down 15">
            <a:extLst>
              <a:ext uri="{FF2B5EF4-FFF2-40B4-BE49-F238E27FC236}">
                <a16:creationId xmlns:a16="http://schemas.microsoft.com/office/drawing/2014/main" id="{E9CD746A-8186-707C-84A2-BC84A6C23A1B}"/>
              </a:ext>
            </a:extLst>
          </p:cNvPr>
          <p:cNvSpPr/>
          <p:nvPr/>
        </p:nvSpPr>
        <p:spPr>
          <a:xfrm>
            <a:off x="9549757" y="2151410"/>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Arrow: Down 16">
            <a:extLst>
              <a:ext uri="{FF2B5EF4-FFF2-40B4-BE49-F238E27FC236}">
                <a16:creationId xmlns:a16="http://schemas.microsoft.com/office/drawing/2014/main" id="{54CF57C5-B20F-6FAD-22CD-E17EBD14DFCC}"/>
              </a:ext>
            </a:extLst>
          </p:cNvPr>
          <p:cNvSpPr/>
          <p:nvPr/>
        </p:nvSpPr>
        <p:spPr>
          <a:xfrm>
            <a:off x="9549757" y="2620400"/>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Arrow: Down 17">
            <a:extLst>
              <a:ext uri="{FF2B5EF4-FFF2-40B4-BE49-F238E27FC236}">
                <a16:creationId xmlns:a16="http://schemas.microsoft.com/office/drawing/2014/main" id="{61D3EBBA-D80A-7938-D967-C26494275019}"/>
              </a:ext>
            </a:extLst>
          </p:cNvPr>
          <p:cNvSpPr/>
          <p:nvPr/>
        </p:nvSpPr>
        <p:spPr>
          <a:xfrm>
            <a:off x="9549757" y="3099782"/>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Arrow: Down 18">
            <a:extLst>
              <a:ext uri="{FF2B5EF4-FFF2-40B4-BE49-F238E27FC236}">
                <a16:creationId xmlns:a16="http://schemas.microsoft.com/office/drawing/2014/main" id="{78CC0C06-F90F-B64B-FD0F-C23BC77C066D}"/>
              </a:ext>
            </a:extLst>
          </p:cNvPr>
          <p:cNvSpPr/>
          <p:nvPr/>
        </p:nvSpPr>
        <p:spPr>
          <a:xfrm>
            <a:off x="9549757" y="3581055"/>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Arrow: Down 19">
            <a:extLst>
              <a:ext uri="{FF2B5EF4-FFF2-40B4-BE49-F238E27FC236}">
                <a16:creationId xmlns:a16="http://schemas.microsoft.com/office/drawing/2014/main" id="{3AF7B0AD-0304-1BDF-4BF8-EAC5BFFF521B}"/>
              </a:ext>
            </a:extLst>
          </p:cNvPr>
          <p:cNvSpPr/>
          <p:nvPr/>
        </p:nvSpPr>
        <p:spPr>
          <a:xfrm>
            <a:off x="9549757" y="4063091"/>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Arrow: Down 20">
            <a:extLst>
              <a:ext uri="{FF2B5EF4-FFF2-40B4-BE49-F238E27FC236}">
                <a16:creationId xmlns:a16="http://schemas.microsoft.com/office/drawing/2014/main" id="{36919DF6-F97D-7279-4345-417984E28A82}"/>
              </a:ext>
            </a:extLst>
          </p:cNvPr>
          <p:cNvSpPr/>
          <p:nvPr/>
        </p:nvSpPr>
        <p:spPr>
          <a:xfrm>
            <a:off x="9549757" y="4553246"/>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Arrow: Down 21">
            <a:extLst>
              <a:ext uri="{FF2B5EF4-FFF2-40B4-BE49-F238E27FC236}">
                <a16:creationId xmlns:a16="http://schemas.microsoft.com/office/drawing/2014/main" id="{FF9EFEC7-65FF-665A-0714-D2364A6F48C9}"/>
              </a:ext>
            </a:extLst>
          </p:cNvPr>
          <p:cNvSpPr/>
          <p:nvPr/>
        </p:nvSpPr>
        <p:spPr>
          <a:xfrm>
            <a:off x="9549757" y="5009407"/>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Rectangle 22">
            <a:extLst>
              <a:ext uri="{FF2B5EF4-FFF2-40B4-BE49-F238E27FC236}">
                <a16:creationId xmlns:a16="http://schemas.microsoft.com/office/drawing/2014/main" id="{A3D40A70-7F8C-F5E8-B0D9-F8D1BB625432}"/>
              </a:ext>
            </a:extLst>
          </p:cNvPr>
          <p:cNvSpPr/>
          <p:nvPr/>
        </p:nvSpPr>
        <p:spPr>
          <a:xfrm>
            <a:off x="8789580" y="5707002"/>
            <a:ext cx="1710057" cy="265176"/>
          </a:xfrm>
          <a:prstGeom prst="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data_set_part_2.csv</a:t>
            </a:r>
          </a:p>
        </p:txBody>
      </p:sp>
      <p:sp>
        <p:nvSpPr>
          <p:cNvPr id="24" name="Arrow: Down 23">
            <a:extLst>
              <a:ext uri="{FF2B5EF4-FFF2-40B4-BE49-F238E27FC236}">
                <a16:creationId xmlns:a16="http://schemas.microsoft.com/office/drawing/2014/main" id="{49CEEE22-789E-FBEE-035E-6AA3C8C8687E}"/>
              </a:ext>
            </a:extLst>
          </p:cNvPr>
          <p:cNvSpPr/>
          <p:nvPr/>
        </p:nvSpPr>
        <p:spPr>
          <a:xfrm>
            <a:off x="9549757" y="5478905"/>
            <a:ext cx="189702" cy="19595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1814</TotalTime>
  <Words>4529</Words>
  <Application>Microsoft Office PowerPoint</Application>
  <PresentationFormat>Widescreen</PresentationFormat>
  <Paragraphs>380</Paragraphs>
  <Slides>47</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Lindner, Mark (NIH/CSR) [E]</cp:lastModifiedBy>
  <cp:revision>199</cp:revision>
  <dcterms:created xsi:type="dcterms:W3CDTF">2021-04-29T18:58:34Z</dcterms:created>
  <dcterms:modified xsi:type="dcterms:W3CDTF">2024-06-17T17:25:56Z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